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31" r:id="rId3"/>
    <p:sldId id="262" r:id="rId4"/>
    <p:sldId id="257" r:id="rId5"/>
    <p:sldId id="343" r:id="rId6"/>
    <p:sldId id="324" r:id="rId7"/>
    <p:sldId id="319" r:id="rId8"/>
    <p:sldId id="320" r:id="rId9"/>
    <p:sldId id="321" r:id="rId10"/>
    <p:sldId id="328" r:id="rId11"/>
    <p:sldId id="322" r:id="rId12"/>
    <p:sldId id="337" r:id="rId13"/>
    <p:sldId id="338" r:id="rId14"/>
    <p:sldId id="339" r:id="rId15"/>
    <p:sldId id="345" r:id="rId16"/>
    <p:sldId id="326" r:id="rId17"/>
    <p:sldId id="329" r:id="rId18"/>
    <p:sldId id="330" r:id="rId19"/>
    <p:sldId id="340" r:id="rId20"/>
    <p:sldId id="346" r:id="rId21"/>
    <p:sldId id="341" r:id="rId22"/>
    <p:sldId id="333" r:id="rId23"/>
    <p:sldId id="336" r:id="rId24"/>
    <p:sldId id="334" r:id="rId25"/>
    <p:sldId id="335" r:id="rId26"/>
    <p:sldId id="34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6FFD"/>
    <a:srgbClr val="808000"/>
    <a:srgbClr val="CCCC00"/>
    <a:srgbClr val="FF0000"/>
    <a:srgbClr val="CC0066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304C54-5935-457D-8F02-4F161FC666B2}" v="268" dt="2019-07-13T05:40:49.844"/>
  </p1510:revLst>
</p1510:revInfo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 autoAdjust="0"/>
    <p:restoredTop sz="93912" autoAdjust="0"/>
  </p:normalViewPr>
  <p:slideViewPr>
    <p:cSldViewPr snapToGrid="0">
      <p:cViewPr varScale="1">
        <p:scale>
          <a:sx n="87" d="100"/>
          <a:sy n="87" d="100"/>
        </p:scale>
        <p:origin x="341" y="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hutosh Lal" userId="b448ee152d48c82e" providerId="LiveId" clId="{27304C54-5935-457D-8F02-4F161FC666B2}"/>
    <pc:docChg chg="custSel modSld">
      <pc:chgData name="Ashutosh Lal" userId="b448ee152d48c82e" providerId="LiveId" clId="{27304C54-5935-457D-8F02-4F161FC666B2}" dt="2019-07-13T05:45:56.407" v="174" actId="20577"/>
      <pc:docMkLst>
        <pc:docMk/>
      </pc:docMkLst>
      <pc:sldChg chg="modSp">
        <pc:chgData name="Ashutosh Lal" userId="b448ee152d48c82e" providerId="LiveId" clId="{27304C54-5935-457D-8F02-4F161FC666B2}" dt="2019-07-13T05:13:33.098" v="80" actId="6549"/>
        <pc:sldMkLst>
          <pc:docMk/>
          <pc:sldMk cId="771234358" sldId="257"/>
        </pc:sldMkLst>
        <pc:spChg chg="mod">
          <ac:chgData name="Ashutosh Lal" userId="b448ee152d48c82e" providerId="LiveId" clId="{27304C54-5935-457D-8F02-4F161FC666B2}" dt="2019-07-13T05:13:33.098" v="80" actId="6549"/>
          <ac:spMkLst>
            <pc:docMk/>
            <pc:sldMk cId="771234358" sldId="257"/>
            <ac:spMk id="2" creationId="{20788A85-F215-41B3-AF81-29E3671C3F0D}"/>
          </ac:spMkLst>
        </pc:spChg>
        <pc:graphicFrameChg chg="mod">
          <ac:chgData name="Ashutosh Lal" userId="b448ee152d48c82e" providerId="LiveId" clId="{27304C54-5935-457D-8F02-4F161FC666B2}" dt="2019-07-13T05:12:35.830" v="77" actId="14100"/>
          <ac:graphicFrameMkLst>
            <pc:docMk/>
            <pc:sldMk cId="771234358" sldId="257"/>
            <ac:graphicFrameMk id="13" creationId="{EC0372C4-24F8-4C8A-ACCC-51B67F1F6A92}"/>
          </ac:graphicFrameMkLst>
        </pc:graphicFrameChg>
      </pc:sldChg>
      <pc:sldChg chg="delSp modSp">
        <pc:chgData name="Ashutosh Lal" userId="b448ee152d48c82e" providerId="LiveId" clId="{27304C54-5935-457D-8F02-4F161FC666B2}" dt="2019-07-13T05:10:26.454" v="69"/>
        <pc:sldMkLst>
          <pc:docMk/>
          <pc:sldMk cId="4135536426" sldId="262"/>
        </pc:sldMkLst>
        <pc:spChg chg="mod">
          <ac:chgData name="Ashutosh Lal" userId="b448ee152d48c82e" providerId="LiveId" clId="{27304C54-5935-457D-8F02-4F161FC666B2}" dt="2019-07-13T05:09:27.497" v="31" actId="1076"/>
          <ac:spMkLst>
            <pc:docMk/>
            <pc:sldMk cId="4135536426" sldId="262"/>
            <ac:spMk id="2" creationId="{0841E40F-2A21-47E7-81EB-8E8E6E1C99F4}"/>
          </ac:spMkLst>
        </pc:spChg>
        <pc:graphicFrameChg chg="mod">
          <ac:chgData name="Ashutosh Lal" userId="b448ee152d48c82e" providerId="LiveId" clId="{27304C54-5935-457D-8F02-4F161FC666B2}" dt="2019-07-13T05:10:26.454" v="69"/>
          <ac:graphicFrameMkLst>
            <pc:docMk/>
            <pc:sldMk cId="4135536426" sldId="262"/>
            <ac:graphicFrameMk id="4" creationId="{678FAD68-5C60-49BF-95EF-EB9E8EBC5D21}"/>
          </ac:graphicFrameMkLst>
        </pc:graphicFrameChg>
        <pc:graphicFrameChg chg="mod modGraphic">
          <ac:chgData name="Ashutosh Lal" userId="b448ee152d48c82e" providerId="LiveId" clId="{27304C54-5935-457D-8F02-4F161FC666B2}" dt="2019-07-13T05:09:31.135" v="32" actId="14100"/>
          <ac:graphicFrameMkLst>
            <pc:docMk/>
            <pc:sldMk cId="4135536426" sldId="262"/>
            <ac:graphicFrameMk id="5" creationId="{4D218C96-46FA-484F-B8A0-ACC1D5A1A822}"/>
          </ac:graphicFrameMkLst>
        </pc:graphicFrameChg>
        <pc:graphicFrameChg chg="del">
          <ac:chgData name="Ashutosh Lal" userId="b448ee152d48c82e" providerId="LiveId" clId="{27304C54-5935-457D-8F02-4F161FC666B2}" dt="2019-07-13T05:04:31" v="0" actId="478"/>
          <ac:graphicFrameMkLst>
            <pc:docMk/>
            <pc:sldMk cId="4135536426" sldId="262"/>
            <ac:graphicFrameMk id="8" creationId="{85E2C1D2-A3F9-40B1-9C55-BD1B7E1B3DFF}"/>
          </ac:graphicFrameMkLst>
        </pc:graphicFrameChg>
      </pc:sldChg>
      <pc:sldChg chg="modSp">
        <pc:chgData name="Ashutosh Lal" userId="b448ee152d48c82e" providerId="LiveId" clId="{27304C54-5935-457D-8F02-4F161FC666B2}" dt="2019-07-13T05:24:18.596" v="106" actId="108"/>
        <pc:sldMkLst>
          <pc:docMk/>
          <pc:sldMk cId="2993529847" sldId="320"/>
        </pc:sldMkLst>
        <pc:spChg chg="mod">
          <ac:chgData name="Ashutosh Lal" userId="b448ee152d48c82e" providerId="LiveId" clId="{27304C54-5935-457D-8F02-4F161FC666B2}" dt="2019-07-13T05:24:18.596" v="106" actId="108"/>
          <ac:spMkLst>
            <pc:docMk/>
            <pc:sldMk cId="2993529847" sldId="320"/>
            <ac:spMk id="3" creationId="{673CD339-1D72-410C-8FA1-5362C807ACD4}"/>
          </ac:spMkLst>
        </pc:spChg>
      </pc:sldChg>
      <pc:sldChg chg="modSp">
        <pc:chgData name="Ashutosh Lal" userId="b448ee152d48c82e" providerId="LiveId" clId="{27304C54-5935-457D-8F02-4F161FC666B2}" dt="2019-07-13T05:30:58.249" v="127" actId="6549"/>
        <pc:sldMkLst>
          <pc:docMk/>
          <pc:sldMk cId="1140592132" sldId="322"/>
        </pc:sldMkLst>
        <pc:spChg chg="mod">
          <ac:chgData name="Ashutosh Lal" userId="b448ee152d48c82e" providerId="LiveId" clId="{27304C54-5935-457D-8F02-4F161FC666B2}" dt="2019-07-13T05:30:58.249" v="127" actId="6549"/>
          <ac:spMkLst>
            <pc:docMk/>
            <pc:sldMk cId="1140592132" sldId="322"/>
            <ac:spMk id="6" creationId="{E632DC16-52CA-428A-8D07-D35D44B93ED1}"/>
          </ac:spMkLst>
        </pc:spChg>
      </pc:sldChg>
      <pc:sldChg chg="modSp">
        <pc:chgData name="Ashutosh Lal" userId="b448ee152d48c82e" providerId="LiveId" clId="{27304C54-5935-457D-8F02-4F161FC666B2}" dt="2019-07-13T05:20:48.211" v="92" actId="20577"/>
        <pc:sldMkLst>
          <pc:docMk/>
          <pc:sldMk cId="2520281639" sldId="324"/>
        </pc:sldMkLst>
        <pc:spChg chg="mod">
          <ac:chgData name="Ashutosh Lal" userId="b448ee152d48c82e" providerId="LiveId" clId="{27304C54-5935-457D-8F02-4F161FC666B2}" dt="2019-07-13T05:19:31.560" v="89" actId="14100"/>
          <ac:spMkLst>
            <pc:docMk/>
            <pc:sldMk cId="2520281639" sldId="324"/>
            <ac:spMk id="2" creationId="{CCAE3159-6723-4CC8-8FB5-76CB79DE6733}"/>
          </ac:spMkLst>
        </pc:spChg>
        <pc:graphicFrameChg chg="mod">
          <ac:chgData name="Ashutosh Lal" userId="b448ee152d48c82e" providerId="LiveId" clId="{27304C54-5935-457D-8F02-4F161FC666B2}" dt="2019-07-13T05:20:48.211" v="92" actId="20577"/>
          <ac:graphicFrameMkLst>
            <pc:docMk/>
            <pc:sldMk cId="2520281639" sldId="324"/>
            <ac:graphicFrameMk id="5" creationId="{3B26A96F-2365-49BC-BBA0-C3DCE4BB9179}"/>
          </ac:graphicFrameMkLst>
        </pc:graphicFrameChg>
      </pc:sldChg>
      <pc:sldChg chg="modSp">
        <pc:chgData name="Ashutosh Lal" userId="b448ee152d48c82e" providerId="LiveId" clId="{27304C54-5935-457D-8F02-4F161FC666B2}" dt="2019-07-13T05:40:49.844" v="148" actId="113"/>
        <pc:sldMkLst>
          <pc:docMk/>
          <pc:sldMk cId="1610241231" sldId="326"/>
        </pc:sldMkLst>
        <pc:graphicFrameChg chg="mod">
          <ac:chgData name="Ashutosh Lal" userId="b448ee152d48c82e" providerId="LiveId" clId="{27304C54-5935-457D-8F02-4F161FC666B2}" dt="2019-07-13T05:40:49.844" v="148" actId="113"/>
          <ac:graphicFrameMkLst>
            <pc:docMk/>
            <pc:sldMk cId="1610241231" sldId="326"/>
            <ac:graphicFrameMk id="12" creationId="{499F5AA3-06DD-4C03-8EE2-46AB740B1C03}"/>
          </ac:graphicFrameMkLst>
        </pc:graphicFrameChg>
      </pc:sldChg>
      <pc:sldChg chg="modAnim">
        <pc:chgData name="Ashutosh Lal" userId="b448ee152d48c82e" providerId="LiveId" clId="{27304C54-5935-457D-8F02-4F161FC666B2}" dt="2019-07-13T05:27:58.913" v="107"/>
        <pc:sldMkLst>
          <pc:docMk/>
          <pc:sldMk cId="3593516968" sldId="328"/>
        </pc:sldMkLst>
      </pc:sldChg>
      <pc:sldChg chg="modSp">
        <pc:chgData name="Ashutosh Lal" userId="b448ee152d48c82e" providerId="LiveId" clId="{27304C54-5935-457D-8F02-4F161FC666B2}" dt="2019-07-13T05:45:56.407" v="174" actId="20577"/>
        <pc:sldMkLst>
          <pc:docMk/>
          <pc:sldMk cId="2147930139" sldId="334"/>
        </pc:sldMkLst>
        <pc:spChg chg="mod">
          <ac:chgData name="Ashutosh Lal" userId="b448ee152d48c82e" providerId="LiveId" clId="{27304C54-5935-457D-8F02-4F161FC666B2}" dt="2019-07-13T05:45:56.407" v="174" actId="20577"/>
          <ac:spMkLst>
            <pc:docMk/>
            <pc:sldMk cId="2147930139" sldId="334"/>
            <ac:spMk id="3" creationId="{792EE5A7-61CB-492E-87BB-7FC07E2677BD}"/>
          </ac:spMkLst>
        </pc:spChg>
      </pc:sldChg>
      <pc:sldChg chg="modSp">
        <pc:chgData name="Ashutosh Lal" userId="b448ee152d48c82e" providerId="LiveId" clId="{27304C54-5935-457D-8F02-4F161FC666B2}" dt="2019-07-13T05:45:34.102" v="153" actId="6549"/>
        <pc:sldMkLst>
          <pc:docMk/>
          <pc:sldMk cId="3612885378" sldId="336"/>
        </pc:sldMkLst>
        <pc:spChg chg="mod">
          <ac:chgData name="Ashutosh Lal" userId="b448ee152d48c82e" providerId="LiveId" clId="{27304C54-5935-457D-8F02-4F161FC666B2}" dt="2019-07-13T05:45:34.102" v="153" actId="6549"/>
          <ac:spMkLst>
            <pc:docMk/>
            <pc:sldMk cId="3612885378" sldId="336"/>
            <ac:spMk id="3" creationId="{059E0739-9242-4222-8F80-77DC71F80A44}"/>
          </ac:spMkLst>
        </pc:spChg>
      </pc:sldChg>
      <pc:sldChg chg="modSp">
        <pc:chgData name="Ashutosh Lal" userId="b448ee152d48c82e" providerId="LiveId" clId="{27304C54-5935-457D-8F02-4F161FC666B2}" dt="2019-07-13T05:37:40.124" v="142" actId="403"/>
        <pc:sldMkLst>
          <pc:docMk/>
          <pc:sldMk cId="1150441938" sldId="338"/>
        </pc:sldMkLst>
        <pc:spChg chg="mod">
          <ac:chgData name="Ashutosh Lal" userId="b448ee152d48c82e" providerId="LiveId" clId="{27304C54-5935-457D-8F02-4F161FC666B2}" dt="2019-07-13T05:37:40.124" v="142" actId="403"/>
          <ac:spMkLst>
            <pc:docMk/>
            <pc:sldMk cId="1150441938" sldId="338"/>
            <ac:spMk id="5" creationId="{80861D56-3E2D-42E9-B784-F8B38D68A897}"/>
          </ac:spMkLst>
        </pc:spChg>
        <pc:graphicFrameChg chg="mod modGraphic">
          <ac:chgData name="Ashutosh Lal" userId="b448ee152d48c82e" providerId="LiveId" clId="{27304C54-5935-457D-8F02-4F161FC666B2}" dt="2019-07-13T05:36:11.214" v="136" actId="1076"/>
          <ac:graphicFrameMkLst>
            <pc:docMk/>
            <pc:sldMk cId="1150441938" sldId="338"/>
            <ac:graphicFrameMk id="7" creationId="{9A5D06F8-3FC6-4D41-A6C3-2AA7C5402EFD}"/>
          </ac:graphicFrameMkLst>
        </pc:graphicFrameChg>
      </pc:sldChg>
      <pc:sldChg chg="modSp">
        <pc:chgData name="Ashutosh Lal" userId="b448ee152d48c82e" providerId="LiveId" clId="{27304C54-5935-457D-8F02-4F161FC666B2}" dt="2019-07-13T05:37:24.793" v="140" actId="403"/>
        <pc:sldMkLst>
          <pc:docMk/>
          <pc:sldMk cId="3110197512" sldId="339"/>
        </pc:sldMkLst>
        <pc:spChg chg="mod">
          <ac:chgData name="Ashutosh Lal" userId="b448ee152d48c82e" providerId="LiveId" clId="{27304C54-5935-457D-8F02-4F161FC666B2}" dt="2019-07-13T05:37:24.793" v="140" actId="403"/>
          <ac:spMkLst>
            <pc:docMk/>
            <pc:sldMk cId="3110197512" sldId="339"/>
            <ac:spMk id="2" creationId="{EB0B39C7-519D-4302-9731-EF2F68667A51}"/>
          </ac:spMkLst>
        </pc:spChg>
      </pc:sldChg>
      <pc:sldChg chg="modSp">
        <pc:chgData name="Ashutosh Lal" userId="b448ee152d48c82e" providerId="LiveId" clId="{27304C54-5935-457D-8F02-4F161FC666B2}" dt="2019-07-13T05:17:54.404" v="85" actId="113"/>
        <pc:sldMkLst>
          <pc:docMk/>
          <pc:sldMk cId="3893460059" sldId="343"/>
        </pc:sldMkLst>
        <pc:spChg chg="mod">
          <ac:chgData name="Ashutosh Lal" userId="b448ee152d48c82e" providerId="LiveId" clId="{27304C54-5935-457D-8F02-4F161FC666B2}" dt="2019-07-13T05:17:05.994" v="81" actId="113"/>
          <ac:spMkLst>
            <pc:docMk/>
            <pc:sldMk cId="3893460059" sldId="343"/>
            <ac:spMk id="18" creationId="{00000000-0000-0000-0000-000000000000}"/>
          </ac:spMkLst>
        </pc:spChg>
        <pc:spChg chg="mod">
          <ac:chgData name="Ashutosh Lal" userId="b448ee152d48c82e" providerId="LiveId" clId="{27304C54-5935-457D-8F02-4F161FC666B2}" dt="2019-07-13T05:17:24.274" v="83" actId="113"/>
          <ac:spMkLst>
            <pc:docMk/>
            <pc:sldMk cId="3893460059" sldId="343"/>
            <ac:spMk id="23" creationId="{00000000-0000-0000-0000-000000000000}"/>
          </ac:spMkLst>
        </pc:spChg>
        <pc:spChg chg="mod">
          <ac:chgData name="Ashutosh Lal" userId="b448ee152d48c82e" providerId="LiveId" clId="{27304C54-5935-457D-8F02-4F161FC666B2}" dt="2019-07-13T05:17:54.404" v="85" actId="113"/>
          <ac:spMkLst>
            <pc:docMk/>
            <pc:sldMk cId="3893460059" sldId="343"/>
            <ac:spMk id="24" creationId="{00000000-0000-0000-0000-000000000000}"/>
          </ac:spMkLst>
        </pc:spChg>
      </pc:sldChg>
    </pc:docChg>
  </pc:docChgLst>
  <pc:docChgLst>
    <pc:chgData name="Ashutosh Lal" userId="b448ee152d48c82e" providerId="LiveId" clId="{222C1C0C-BFC6-4B3C-B6F3-A252698CA632}"/>
    <pc:docChg chg="undo custSel mod addSld delSld modSld">
      <pc:chgData name="Ashutosh Lal" userId="b448ee152d48c82e" providerId="LiveId" clId="{222C1C0C-BFC6-4B3C-B6F3-A252698CA632}" dt="2019-07-13T02:07:28.284" v="1663" actId="403"/>
      <pc:docMkLst>
        <pc:docMk/>
      </pc:docMkLst>
      <pc:sldChg chg="modSp">
        <pc:chgData name="Ashutosh Lal" userId="b448ee152d48c82e" providerId="LiveId" clId="{222C1C0C-BFC6-4B3C-B6F3-A252698CA632}" dt="2019-07-13T01:11:08.503" v="880" actId="20577"/>
        <pc:sldMkLst>
          <pc:docMk/>
          <pc:sldMk cId="157388756" sldId="256"/>
        </pc:sldMkLst>
        <pc:spChg chg="mod">
          <ac:chgData name="Ashutosh Lal" userId="b448ee152d48c82e" providerId="LiveId" clId="{222C1C0C-BFC6-4B3C-B6F3-A252698CA632}" dt="2019-07-13T01:11:08.503" v="880" actId="20577"/>
          <ac:spMkLst>
            <pc:docMk/>
            <pc:sldMk cId="157388756" sldId="256"/>
            <ac:spMk id="3" creationId="{6078D696-0F89-4A5A-ADC0-BD507B45B79A}"/>
          </ac:spMkLst>
        </pc:spChg>
      </pc:sldChg>
      <pc:sldChg chg="modSp">
        <pc:chgData name="Ashutosh Lal" userId="b448ee152d48c82e" providerId="LiveId" clId="{222C1C0C-BFC6-4B3C-B6F3-A252698CA632}" dt="2019-07-13T01:14:47.663" v="913" actId="20577"/>
        <pc:sldMkLst>
          <pc:docMk/>
          <pc:sldMk cId="771234358" sldId="257"/>
        </pc:sldMkLst>
        <pc:graphicFrameChg chg="mod">
          <ac:chgData name="Ashutosh Lal" userId="b448ee152d48c82e" providerId="LiveId" clId="{222C1C0C-BFC6-4B3C-B6F3-A252698CA632}" dt="2019-07-13T01:14:47.663" v="913" actId="20577"/>
          <ac:graphicFrameMkLst>
            <pc:docMk/>
            <pc:sldMk cId="771234358" sldId="257"/>
            <ac:graphicFrameMk id="13" creationId="{EC0372C4-24F8-4C8A-ACCC-51B67F1F6A92}"/>
          </ac:graphicFrameMkLst>
        </pc:graphicFrameChg>
      </pc:sldChg>
      <pc:sldChg chg="addSp delSp modSp add">
        <pc:chgData name="Ashutosh Lal" userId="b448ee152d48c82e" providerId="LiveId" clId="{222C1C0C-BFC6-4B3C-B6F3-A252698CA632}" dt="2019-07-13T02:06:50.179" v="1656" actId="404"/>
        <pc:sldMkLst>
          <pc:docMk/>
          <pc:sldMk cId="2898271474" sldId="315"/>
        </pc:sldMkLst>
        <pc:spChg chg="add mod">
          <ac:chgData name="Ashutosh Lal" userId="b448ee152d48c82e" providerId="LiveId" clId="{222C1C0C-BFC6-4B3C-B6F3-A252698CA632}" dt="2019-07-13T02:02:50.609" v="1652" actId="13822"/>
          <ac:spMkLst>
            <pc:docMk/>
            <pc:sldMk cId="2898271474" sldId="315"/>
            <ac:spMk id="2" creationId="{53009AD3-6184-4FAB-9B9E-235FF0C51681}"/>
          </ac:spMkLst>
        </pc:spChg>
        <pc:spChg chg="mod">
          <ac:chgData name="Ashutosh Lal" userId="b448ee152d48c82e" providerId="LiveId" clId="{222C1C0C-BFC6-4B3C-B6F3-A252698CA632}" dt="2019-07-13T02:06:50.179" v="1656" actId="404"/>
          <ac:spMkLst>
            <pc:docMk/>
            <pc:sldMk cId="2898271474" sldId="315"/>
            <ac:spMk id="10" creationId="{00000000-0000-0000-0000-000000000000}"/>
          </ac:spMkLst>
        </pc:spChg>
        <pc:spChg chg="add">
          <ac:chgData name="Ashutosh Lal" userId="b448ee152d48c82e" providerId="LiveId" clId="{222C1C0C-BFC6-4B3C-B6F3-A252698CA632}" dt="2019-07-13T01:00:26.105" v="622"/>
          <ac:spMkLst>
            <pc:docMk/>
            <pc:sldMk cId="2898271474" sldId="315"/>
            <ac:spMk id="14" creationId="{210B5C60-DC71-4E94-A662-38A9EF3B11EC}"/>
          </ac:spMkLst>
        </pc:spChg>
        <pc:spChg chg="add">
          <ac:chgData name="Ashutosh Lal" userId="b448ee152d48c82e" providerId="LiveId" clId="{222C1C0C-BFC6-4B3C-B6F3-A252698CA632}" dt="2019-07-13T01:00:26.105" v="622"/>
          <ac:spMkLst>
            <pc:docMk/>
            <pc:sldMk cId="2898271474" sldId="315"/>
            <ac:spMk id="15" creationId="{F1CB5000-7ECA-4E9A-A9E3-3761B56FB2BE}"/>
          </ac:spMkLst>
        </pc:spChg>
        <pc:spChg chg="add">
          <ac:chgData name="Ashutosh Lal" userId="b448ee152d48c82e" providerId="LiveId" clId="{222C1C0C-BFC6-4B3C-B6F3-A252698CA632}" dt="2019-07-13T01:00:26.105" v="622"/>
          <ac:spMkLst>
            <pc:docMk/>
            <pc:sldMk cId="2898271474" sldId="315"/>
            <ac:spMk id="16" creationId="{6E0AAB1F-4410-4F2C-93AD-FE007909A09D}"/>
          </ac:spMkLst>
        </pc:spChg>
        <pc:spChg chg="add">
          <ac:chgData name="Ashutosh Lal" userId="b448ee152d48c82e" providerId="LiveId" clId="{222C1C0C-BFC6-4B3C-B6F3-A252698CA632}" dt="2019-07-13T01:00:26.105" v="622"/>
          <ac:spMkLst>
            <pc:docMk/>
            <pc:sldMk cId="2898271474" sldId="315"/>
            <ac:spMk id="17" creationId="{19E7B0EC-A06E-4CE5-A424-159E6A25DAC8}"/>
          </ac:spMkLst>
        </pc:spChg>
        <pc:spChg chg="mod">
          <ac:chgData name="Ashutosh Lal" userId="b448ee152d48c82e" providerId="LiveId" clId="{222C1C0C-BFC6-4B3C-B6F3-A252698CA632}" dt="2019-07-13T02:06:50.179" v="1656" actId="404"/>
          <ac:spMkLst>
            <pc:docMk/>
            <pc:sldMk cId="2898271474" sldId="315"/>
            <ac:spMk id="18" creationId="{00000000-0000-0000-0000-000000000000}"/>
          </ac:spMkLst>
        </pc:spChg>
        <pc:spChg chg="add">
          <ac:chgData name="Ashutosh Lal" userId="b448ee152d48c82e" providerId="LiveId" clId="{222C1C0C-BFC6-4B3C-B6F3-A252698CA632}" dt="2019-07-13T01:00:26.105" v="622"/>
          <ac:spMkLst>
            <pc:docMk/>
            <pc:sldMk cId="2898271474" sldId="315"/>
            <ac:spMk id="19" creationId="{AA039E84-34A9-42AD-86D9-A944F7002913}"/>
          </ac:spMkLst>
        </pc:spChg>
        <pc:spChg chg="add">
          <ac:chgData name="Ashutosh Lal" userId="b448ee152d48c82e" providerId="LiveId" clId="{222C1C0C-BFC6-4B3C-B6F3-A252698CA632}" dt="2019-07-13T01:00:26.105" v="622"/>
          <ac:spMkLst>
            <pc:docMk/>
            <pc:sldMk cId="2898271474" sldId="315"/>
            <ac:spMk id="20" creationId="{0262E08C-F92D-4A3A-AFEA-2DDDB8C47042}"/>
          </ac:spMkLst>
        </pc:spChg>
        <pc:spChg chg="add">
          <ac:chgData name="Ashutosh Lal" userId="b448ee152d48c82e" providerId="LiveId" clId="{222C1C0C-BFC6-4B3C-B6F3-A252698CA632}" dt="2019-07-13T01:00:26.105" v="622"/>
          <ac:spMkLst>
            <pc:docMk/>
            <pc:sldMk cId="2898271474" sldId="315"/>
            <ac:spMk id="21" creationId="{DC920B59-60F7-4A35-B3BB-F142FE80A841}"/>
          </ac:spMkLst>
        </pc:spChg>
        <pc:spChg chg="add">
          <ac:chgData name="Ashutosh Lal" userId="b448ee152d48c82e" providerId="LiveId" clId="{222C1C0C-BFC6-4B3C-B6F3-A252698CA632}" dt="2019-07-13T01:00:26.105" v="622"/>
          <ac:spMkLst>
            <pc:docMk/>
            <pc:sldMk cId="2898271474" sldId="315"/>
            <ac:spMk id="22" creationId="{F01304E6-E579-4EE9-B20E-6F638DF3A408}"/>
          </ac:spMkLst>
        </pc:spChg>
        <pc:spChg chg="add mod">
          <ac:chgData name="Ashutosh Lal" userId="b448ee152d48c82e" providerId="LiveId" clId="{222C1C0C-BFC6-4B3C-B6F3-A252698CA632}" dt="2019-07-13T01:03:58.761" v="697" actId="1037"/>
          <ac:spMkLst>
            <pc:docMk/>
            <pc:sldMk cId="2898271474" sldId="315"/>
            <ac:spMk id="23" creationId="{146300ED-972E-4F50-99C0-1D055C86677C}"/>
          </ac:spMkLst>
        </pc:spChg>
        <pc:spChg chg="add mod">
          <ac:chgData name="Ashutosh Lal" userId="b448ee152d48c82e" providerId="LiveId" clId="{222C1C0C-BFC6-4B3C-B6F3-A252698CA632}" dt="2019-07-13T02:03:47.920" v="1653" actId="207"/>
          <ac:spMkLst>
            <pc:docMk/>
            <pc:sldMk cId="2898271474" sldId="315"/>
            <ac:spMk id="24" creationId="{5D6AF004-DEB4-43AA-A8E9-598AB1089B28}"/>
          </ac:spMkLst>
        </pc:spChg>
        <pc:spChg chg="mod">
          <ac:chgData name="Ashutosh Lal" userId="b448ee152d48c82e" providerId="LiveId" clId="{222C1C0C-BFC6-4B3C-B6F3-A252698CA632}" dt="2019-07-13T01:01:50.583" v="670" actId="1076"/>
          <ac:spMkLst>
            <pc:docMk/>
            <pc:sldMk cId="2898271474" sldId="315"/>
            <ac:spMk id="14339" creationId="{00000000-0000-0000-0000-000000000000}"/>
          </ac:spMkLst>
        </pc:spChg>
        <pc:grpChg chg="add del mod">
          <ac:chgData name="Ashutosh Lal" userId="b448ee152d48c82e" providerId="LiveId" clId="{222C1C0C-BFC6-4B3C-B6F3-A252698CA632}" dt="2019-07-13T01:02:39.573" v="678" actId="478"/>
          <ac:grpSpMkLst>
            <pc:docMk/>
            <pc:sldMk cId="2898271474" sldId="315"/>
            <ac:grpSpMk id="9" creationId="{3320AD55-C860-4394-8D28-EB35ED83B7CF}"/>
          </ac:grpSpMkLst>
        </pc:grpChg>
        <pc:grpChg chg="add del mod">
          <ac:chgData name="Ashutosh Lal" userId="b448ee152d48c82e" providerId="LiveId" clId="{222C1C0C-BFC6-4B3C-B6F3-A252698CA632}" dt="2019-07-13T01:02:47.218" v="680" actId="478"/>
          <ac:grpSpMkLst>
            <pc:docMk/>
            <pc:sldMk cId="2898271474" sldId="315"/>
            <ac:grpSpMk id="11" creationId="{2DA9F0E9-0FF8-46E9-ABD2-17CE661CDFF0}"/>
          </ac:grpSpMkLst>
        </pc:grpChg>
        <pc:grpChg chg="add del mod">
          <ac:chgData name="Ashutosh Lal" userId="b448ee152d48c82e" providerId="LiveId" clId="{222C1C0C-BFC6-4B3C-B6F3-A252698CA632}" dt="2019-07-13T01:02:47.218" v="680" actId="478"/>
          <ac:grpSpMkLst>
            <pc:docMk/>
            <pc:sldMk cId="2898271474" sldId="315"/>
            <ac:grpSpMk id="12" creationId="{5DFF921E-EE3F-4841-8120-48730E082FBA}"/>
          </ac:grpSpMkLst>
        </pc:grpChg>
        <pc:grpChg chg="add del mod">
          <ac:chgData name="Ashutosh Lal" userId="b448ee152d48c82e" providerId="LiveId" clId="{222C1C0C-BFC6-4B3C-B6F3-A252698CA632}" dt="2019-07-13T01:02:47.218" v="680" actId="478"/>
          <ac:grpSpMkLst>
            <pc:docMk/>
            <pc:sldMk cId="2898271474" sldId="315"/>
            <ac:grpSpMk id="13" creationId="{0924F375-5FF2-4E78-A9D3-B6124DC4719F}"/>
          </ac:grpSpMkLst>
        </pc:grpChg>
        <pc:graphicFrameChg chg="mod modGraphic">
          <ac:chgData name="Ashutosh Lal" userId="b448ee152d48c82e" providerId="LiveId" clId="{222C1C0C-BFC6-4B3C-B6F3-A252698CA632}" dt="2019-07-13T02:05:06.692" v="1655" actId="554"/>
          <ac:graphicFrameMkLst>
            <pc:docMk/>
            <pc:sldMk cId="2898271474" sldId="315"/>
            <ac:graphicFrameMk id="3" creationId="{00000000-0000-0000-0000-000000000000}"/>
          </ac:graphicFrameMkLst>
        </pc:graphicFrameChg>
        <pc:graphicFrameChg chg="mod modGraphic">
          <ac:chgData name="Ashutosh Lal" userId="b448ee152d48c82e" providerId="LiveId" clId="{222C1C0C-BFC6-4B3C-B6F3-A252698CA632}" dt="2019-07-13T02:05:06.692" v="1655" actId="554"/>
          <ac:graphicFrameMkLst>
            <pc:docMk/>
            <pc:sldMk cId="2898271474" sldId="315"/>
            <ac:graphicFrameMk id="4" creationId="{00000000-0000-0000-0000-000000000000}"/>
          </ac:graphicFrameMkLst>
        </pc:graphicFrameChg>
        <pc:graphicFrameChg chg="add del mod">
          <ac:chgData name="Ashutosh Lal" userId="b448ee152d48c82e" providerId="LiveId" clId="{222C1C0C-BFC6-4B3C-B6F3-A252698CA632}" dt="2019-07-13T01:02:43.777" v="679" actId="478"/>
          <ac:graphicFrameMkLst>
            <pc:docMk/>
            <pc:sldMk cId="2898271474" sldId="315"/>
            <ac:graphicFrameMk id="7" creationId="{D06E9DCF-C583-4666-8BBE-5FEAC1B19A85}"/>
          </ac:graphicFrameMkLst>
        </pc:graphicFrameChg>
        <pc:picChg chg="add mod">
          <ac:chgData name="Ashutosh Lal" userId="b448ee152d48c82e" providerId="LiveId" clId="{222C1C0C-BFC6-4B3C-B6F3-A252698CA632}" dt="2019-07-13T01:04:08.673" v="701" actId="1035"/>
          <ac:picMkLst>
            <pc:docMk/>
            <pc:sldMk cId="2898271474" sldId="315"/>
            <ac:picMk id="8" creationId="{C69C88E6-A968-4AA7-A5AF-371D21423321}"/>
          </ac:picMkLst>
        </pc:picChg>
      </pc:sldChg>
      <pc:sldChg chg="modAnim">
        <pc:chgData name="Ashutosh Lal" userId="b448ee152d48c82e" providerId="LiveId" clId="{222C1C0C-BFC6-4B3C-B6F3-A252698CA632}" dt="2019-07-13T01:34:07.880" v="1372"/>
        <pc:sldMkLst>
          <pc:docMk/>
          <pc:sldMk cId="3516801982" sldId="319"/>
        </pc:sldMkLst>
      </pc:sldChg>
      <pc:sldChg chg="addSp modSp modAnim">
        <pc:chgData name="Ashutosh Lal" userId="b448ee152d48c82e" providerId="LiveId" clId="{222C1C0C-BFC6-4B3C-B6F3-A252698CA632}" dt="2019-07-13T01:37:38.315" v="1385"/>
        <pc:sldMkLst>
          <pc:docMk/>
          <pc:sldMk cId="2993529847" sldId="320"/>
        </pc:sldMkLst>
        <pc:spChg chg="mod">
          <ac:chgData name="Ashutosh Lal" userId="b448ee152d48c82e" providerId="LiveId" clId="{222C1C0C-BFC6-4B3C-B6F3-A252698CA632}" dt="2019-07-13T01:35:58.279" v="1379" actId="404"/>
          <ac:spMkLst>
            <pc:docMk/>
            <pc:sldMk cId="2993529847" sldId="320"/>
            <ac:spMk id="2" creationId="{0FFC2F4C-657A-406A-B6AD-BF468B186855}"/>
          </ac:spMkLst>
        </pc:spChg>
        <pc:spChg chg="add mod">
          <ac:chgData name="Ashutosh Lal" userId="b448ee152d48c82e" providerId="LiveId" clId="{222C1C0C-BFC6-4B3C-B6F3-A252698CA632}" dt="2019-07-13T01:36:29.758" v="1384" actId="113"/>
          <ac:spMkLst>
            <pc:docMk/>
            <pc:sldMk cId="2993529847" sldId="320"/>
            <ac:spMk id="4" creationId="{C0583669-305C-441C-86F5-F6904ACF0E6E}"/>
          </ac:spMkLst>
        </pc:spChg>
      </pc:sldChg>
      <pc:sldChg chg="modSp">
        <pc:chgData name="Ashutosh Lal" userId="b448ee152d48c82e" providerId="LiveId" clId="{222C1C0C-BFC6-4B3C-B6F3-A252698CA632}" dt="2019-07-13T01:38:22.121" v="1395" actId="20577"/>
        <pc:sldMkLst>
          <pc:docMk/>
          <pc:sldMk cId="2797202631" sldId="321"/>
        </pc:sldMkLst>
        <pc:spChg chg="mod">
          <ac:chgData name="Ashutosh Lal" userId="b448ee152d48c82e" providerId="LiveId" clId="{222C1C0C-BFC6-4B3C-B6F3-A252698CA632}" dt="2019-07-13T01:38:22.121" v="1395" actId="20577"/>
          <ac:spMkLst>
            <pc:docMk/>
            <pc:sldMk cId="2797202631" sldId="321"/>
            <ac:spMk id="2" creationId="{C12B021E-51D6-4EC9-B842-45B044D3553C}"/>
          </ac:spMkLst>
        </pc:spChg>
      </pc:sldChg>
      <pc:sldChg chg="modAnim">
        <pc:chgData name="Ashutosh Lal" userId="b448ee152d48c82e" providerId="LiveId" clId="{222C1C0C-BFC6-4B3C-B6F3-A252698CA632}" dt="2019-07-13T01:40:37.865" v="1401"/>
        <pc:sldMkLst>
          <pc:docMk/>
          <pc:sldMk cId="1140592132" sldId="322"/>
        </pc:sldMkLst>
      </pc:sldChg>
      <pc:sldChg chg="modAnim">
        <pc:chgData name="Ashutosh Lal" userId="b448ee152d48c82e" providerId="LiveId" clId="{222C1C0C-BFC6-4B3C-B6F3-A252698CA632}" dt="2019-07-13T01:49:22.490" v="1402"/>
        <pc:sldMkLst>
          <pc:docMk/>
          <pc:sldMk cId="1021130415" sldId="329"/>
        </pc:sldMkLst>
      </pc:sldChg>
      <pc:sldChg chg="modSp">
        <pc:chgData name="Ashutosh Lal" userId="b448ee152d48c82e" providerId="LiveId" clId="{222C1C0C-BFC6-4B3C-B6F3-A252698CA632}" dt="2019-07-13T01:51:02.969" v="1411" actId="404"/>
        <pc:sldMkLst>
          <pc:docMk/>
          <pc:sldMk cId="21996250" sldId="330"/>
        </pc:sldMkLst>
        <pc:spChg chg="mod">
          <ac:chgData name="Ashutosh Lal" userId="b448ee152d48c82e" providerId="LiveId" clId="{222C1C0C-BFC6-4B3C-B6F3-A252698CA632}" dt="2019-07-13T01:51:02.969" v="1411" actId="404"/>
          <ac:spMkLst>
            <pc:docMk/>
            <pc:sldMk cId="21996250" sldId="330"/>
            <ac:spMk id="3" creationId="{60C3D2F3-B739-4409-9089-68645B2187D0}"/>
          </ac:spMkLst>
        </pc:spChg>
      </pc:sldChg>
      <pc:sldChg chg="modSp">
        <pc:chgData name="Ashutosh Lal" userId="b448ee152d48c82e" providerId="LiveId" clId="{222C1C0C-BFC6-4B3C-B6F3-A252698CA632}" dt="2019-07-13T01:12:27.369" v="905" actId="20577"/>
        <pc:sldMkLst>
          <pc:docMk/>
          <pc:sldMk cId="2517979168" sldId="331"/>
        </pc:sldMkLst>
        <pc:spChg chg="mod">
          <ac:chgData name="Ashutosh Lal" userId="b448ee152d48c82e" providerId="LiveId" clId="{222C1C0C-BFC6-4B3C-B6F3-A252698CA632}" dt="2019-07-13T01:12:27.369" v="905" actId="20577"/>
          <ac:spMkLst>
            <pc:docMk/>
            <pc:sldMk cId="2517979168" sldId="331"/>
            <ac:spMk id="3" creationId="{17E4AA94-AB95-4660-BB77-CD9AB26CE606}"/>
          </ac:spMkLst>
        </pc:spChg>
      </pc:sldChg>
      <pc:sldChg chg="modSp">
        <pc:chgData name="Ashutosh Lal" userId="b448ee152d48c82e" providerId="LiveId" clId="{222C1C0C-BFC6-4B3C-B6F3-A252698CA632}" dt="2019-07-13T01:53:24.295" v="1452" actId="20577"/>
        <pc:sldMkLst>
          <pc:docMk/>
          <pc:sldMk cId="703236179" sldId="333"/>
        </pc:sldMkLst>
        <pc:spChg chg="mod">
          <ac:chgData name="Ashutosh Lal" userId="b448ee152d48c82e" providerId="LiveId" clId="{222C1C0C-BFC6-4B3C-B6F3-A252698CA632}" dt="2019-07-13T01:53:24.295" v="1452" actId="20577"/>
          <ac:spMkLst>
            <pc:docMk/>
            <pc:sldMk cId="703236179" sldId="333"/>
            <ac:spMk id="3" creationId="{B0D38BE8-2F95-4130-9141-F8095A98A34E}"/>
          </ac:spMkLst>
        </pc:spChg>
      </pc:sldChg>
      <pc:sldChg chg="modSp">
        <pc:chgData name="Ashutosh Lal" userId="b448ee152d48c82e" providerId="LiveId" clId="{222C1C0C-BFC6-4B3C-B6F3-A252698CA632}" dt="2019-07-13T01:57:10.114" v="1612" actId="20577"/>
        <pc:sldMkLst>
          <pc:docMk/>
          <pc:sldMk cId="2147930139" sldId="334"/>
        </pc:sldMkLst>
        <pc:spChg chg="mod">
          <ac:chgData name="Ashutosh Lal" userId="b448ee152d48c82e" providerId="LiveId" clId="{222C1C0C-BFC6-4B3C-B6F3-A252698CA632}" dt="2019-07-13T01:57:10.114" v="1612" actId="20577"/>
          <ac:spMkLst>
            <pc:docMk/>
            <pc:sldMk cId="2147930139" sldId="334"/>
            <ac:spMk id="3" creationId="{792EE5A7-61CB-492E-87BB-7FC07E2677BD}"/>
          </ac:spMkLst>
        </pc:spChg>
      </pc:sldChg>
      <pc:sldChg chg="modSp">
        <pc:chgData name="Ashutosh Lal" userId="b448ee152d48c82e" providerId="LiveId" clId="{222C1C0C-BFC6-4B3C-B6F3-A252698CA632}" dt="2019-07-13T02:01:58.359" v="1651" actId="207"/>
        <pc:sldMkLst>
          <pc:docMk/>
          <pc:sldMk cId="138659626" sldId="335"/>
        </pc:sldMkLst>
        <pc:spChg chg="mod">
          <ac:chgData name="Ashutosh Lal" userId="b448ee152d48c82e" providerId="LiveId" clId="{222C1C0C-BFC6-4B3C-B6F3-A252698CA632}" dt="2019-07-13T02:01:58.359" v="1651" actId="207"/>
          <ac:spMkLst>
            <pc:docMk/>
            <pc:sldMk cId="138659626" sldId="335"/>
            <ac:spMk id="3" creationId="{3162B9D0-DB90-4C09-959E-AD0960572626}"/>
          </ac:spMkLst>
        </pc:spChg>
        <pc:spChg chg="mod">
          <ac:chgData name="Ashutosh Lal" userId="b448ee152d48c82e" providerId="LiveId" clId="{222C1C0C-BFC6-4B3C-B6F3-A252698CA632}" dt="2019-07-13T02:01:58.359" v="1651" actId="207"/>
          <ac:spMkLst>
            <pc:docMk/>
            <pc:sldMk cId="138659626" sldId="335"/>
            <ac:spMk id="6" creationId="{6CF74068-2525-4EC1-BF12-B147BCF6BCE2}"/>
          </ac:spMkLst>
        </pc:spChg>
      </pc:sldChg>
      <pc:sldChg chg="addSp modSp mod setBg">
        <pc:chgData name="Ashutosh Lal" userId="b448ee152d48c82e" providerId="LiveId" clId="{222C1C0C-BFC6-4B3C-B6F3-A252698CA632}" dt="2019-07-13T01:55:00.023" v="1501" actId="20577"/>
        <pc:sldMkLst>
          <pc:docMk/>
          <pc:sldMk cId="3612885378" sldId="336"/>
        </pc:sldMkLst>
        <pc:spChg chg="mod">
          <ac:chgData name="Ashutosh Lal" userId="b448ee152d48c82e" providerId="LiveId" clId="{222C1C0C-BFC6-4B3C-B6F3-A252698CA632}" dt="2019-07-13T01:54:09.826" v="1453" actId="26606"/>
          <ac:spMkLst>
            <pc:docMk/>
            <pc:sldMk cId="3612885378" sldId="336"/>
            <ac:spMk id="2" creationId="{937A0A90-4348-4BF3-BB2E-A5762308C710}"/>
          </ac:spMkLst>
        </pc:spChg>
        <pc:spChg chg="mod">
          <ac:chgData name="Ashutosh Lal" userId="b448ee152d48c82e" providerId="LiveId" clId="{222C1C0C-BFC6-4B3C-B6F3-A252698CA632}" dt="2019-07-13T01:55:00.023" v="1501" actId="20577"/>
          <ac:spMkLst>
            <pc:docMk/>
            <pc:sldMk cId="3612885378" sldId="336"/>
            <ac:spMk id="3" creationId="{059E0739-9242-4222-8F80-77DC71F80A44}"/>
          </ac:spMkLst>
        </pc:spChg>
        <pc:spChg chg="add">
          <ac:chgData name="Ashutosh Lal" userId="b448ee152d48c82e" providerId="LiveId" clId="{222C1C0C-BFC6-4B3C-B6F3-A252698CA632}" dt="2019-07-13T01:54:09.826" v="1453" actId="26606"/>
          <ac:spMkLst>
            <pc:docMk/>
            <pc:sldMk cId="3612885378" sldId="336"/>
            <ac:spMk id="10" creationId="{59A309A7-1751-4ABE-A3C1-EEC40366AD89}"/>
          </ac:spMkLst>
        </pc:spChg>
        <pc:spChg chg="add">
          <ac:chgData name="Ashutosh Lal" userId="b448ee152d48c82e" providerId="LiveId" clId="{222C1C0C-BFC6-4B3C-B6F3-A252698CA632}" dt="2019-07-13T01:54:09.826" v="1453" actId="26606"/>
          <ac:spMkLst>
            <pc:docMk/>
            <pc:sldMk cId="3612885378" sldId="336"/>
            <ac:spMk id="12" creationId="{967D8EB6-EAE1-4F9C-B398-83321E287204}"/>
          </ac:spMkLst>
        </pc:spChg>
        <pc:picChg chg="add">
          <ac:chgData name="Ashutosh Lal" userId="b448ee152d48c82e" providerId="LiveId" clId="{222C1C0C-BFC6-4B3C-B6F3-A252698CA632}" dt="2019-07-13T01:54:09.826" v="1453" actId="26606"/>
          <ac:picMkLst>
            <pc:docMk/>
            <pc:sldMk cId="3612885378" sldId="336"/>
            <ac:picMk id="7" creationId="{79F441D8-45A4-4785-8BA3-A72B33FA589D}"/>
          </ac:picMkLst>
        </pc:picChg>
      </pc:sldChg>
      <pc:sldChg chg="addSp delSp modSp mod setBg modAnim">
        <pc:chgData name="Ashutosh Lal" userId="b448ee152d48c82e" providerId="LiveId" clId="{222C1C0C-BFC6-4B3C-B6F3-A252698CA632}" dt="2019-07-13T00:34:09.071" v="74" actId="1076"/>
        <pc:sldMkLst>
          <pc:docMk/>
          <pc:sldMk cId="3021393990" sldId="341"/>
        </pc:sldMkLst>
        <pc:spChg chg="mod">
          <ac:chgData name="Ashutosh Lal" userId="b448ee152d48c82e" providerId="LiveId" clId="{222C1C0C-BFC6-4B3C-B6F3-A252698CA632}" dt="2019-07-13T00:33:08.902" v="53" actId="26606"/>
          <ac:spMkLst>
            <pc:docMk/>
            <pc:sldMk cId="3021393990" sldId="341"/>
            <ac:spMk id="2" creationId="{85C596BD-1207-4AE7-963B-08835B7966ED}"/>
          </ac:spMkLst>
        </pc:spChg>
        <pc:spChg chg="mod ord">
          <ac:chgData name="Ashutosh Lal" userId="b448ee152d48c82e" providerId="LiveId" clId="{222C1C0C-BFC6-4B3C-B6F3-A252698CA632}" dt="2019-07-13T00:33:08.902" v="53" actId="26606"/>
          <ac:spMkLst>
            <pc:docMk/>
            <pc:sldMk cId="3021393990" sldId="341"/>
            <ac:spMk id="3" creationId="{B0D38BE8-2F95-4130-9141-F8095A98A34E}"/>
          </ac:spMkLst>
        </pc:spChg>
        <pc:spChg chg="del">
          <ac:chgData name="Ashutosh Lal" userId="b448ee152d48c82e" providerId="LiveId" clId="{222C1C0C-BFC6-4B3C-B6F3-A252698CA632}" dt="2019-07-13T00:31:50.708" v="0"/>
          <ac:spMkLst>
            <pc:docMk/>
            <pc:sldMk cId="3021393990" sldId="341"/>
            <ac:spMk id="5" creationId="{917A2CE3-80D0-40F1-AB87-BFBBB9E6E518}"/>
          </ac:spMkLst>
        </pc:spChg>
        <pc:spChg chg="del">
          <ac:chgData name="Ashutosh Lal" userId="b448ee152d48c82e" providerId="LiveId" clId="{222C1C0C-BFC6-4B3C-B6F3-A252698CA632}" dt="2019-07-13T00:31:50.708" v="0"/>
          <ac:spMkLst>
            <pc:docMk/>
            <pc:sldMk cId="3021393990" sldId="341"/>
            <ac:spMk id="8" creationId="{8202FE22-7031-4B0D-8837-B736428E2B87}"/>
          </ac:spMkLst>
        </pc:spChg>
        <pc:spChg chg="del">
          <ac:chgData name="Ashutosh Lal" userId="b448ee152d48c82e" providerId="LiveId" clId="{222C1C0C-BFC6-4B3C-B6F3-A252698CA632}" dt="2019-07-13T00:31:50.708" v="0"/>
          <ac:spMkLst>
            <pc:docMk/>
            <pc:sldMk cId="3021393990" sldId="341"/>
            <ac:spMk id="9" creationId="{D2B06CA9-BE11-47F8-B586-8FF662D9DE74}"/>
          </ac:spMkLst>
        </pc:spChg>
        <pc:spChg chg="del">
          <ac:chgData name="Ashutosh Lal" userId="b448ee152d48c82e" providerId="LiveId" clId="{222C1C0C-BFC6-4B3C-B6F3-A252698CA632}" dt="2019-07-13T00:31:50.708" v="0"/>
          <ac:spMkLst>
            <pc:docMk/>
            <pc:sldMk cId="3021393990" sldId="341"/>
            <ac:spMk id="18" creationId="{A8FD17D5-3929-4582-A48A-5418AB09A97B}"/>
          </ac:spMkLst>
        </pc:spChg>
        <pc:spChg chg="del">
          <ac:chgData name="Ashutosh Lal" userId="b448ee152d48c82e" providerId="LiveId" clId="{222C1C0C-BFC6-4B3C-B6F3-A252698CA632}" dt="2019-07-13T00:31:50.708" v="0"/>
          <ac:spMkLst>
            <pc:docMk/>
            <pc:sldMk cId="3021393990" sldId="341"/>
            <ac:spMk id="26" creationId="{5F182FE8-9306-4F29-ACAC-69C58178A3E9}"/>
          </ac:spMkLst>
        </pc:spChg>
        <pc:spChg chg="del">
          <ac:chgData name="Ashutosh Lal" userId="b448ee152d48c82e" providerId="LiveId" clId="{222C1C0C-BFC6-4B3C-B6F3-A252698CA632}" dt="2019-07-13T00:31:50.708" v="0"/>
          <ac:spMkLst>
            <pc:docMk/>
            <pc:sldMk cId="3021393990" sldId="341"/>
            <ac:spMk id="29" creationId="{3ECCD81A-7FF6-482A-B9BA-3EA477858AAE}"/>
          </ac:spMkLst>
        </pc:spChg>
        <pc:spChg chg="del">
          <ac:chgData name="Ashutosh Lal" userId="b448ee152d48c82e" providerId="LiveId" clId="{222C1C0C-BFC6-4B3C-B6F3-A252698CA632}" dt="2019-07-13T00:31:50.708" v="0"/>
          <ac:spMkLst>
            <pc:docMk/>
            <pc:sldMk cId="3021393990" sldId="341"/>
            <ac:spMk id="30" creationId="{CCAD6B88-2813-4885-892E-9144ACC932A2}"/>
          </ac:spMkLst>
        </pc:spChg>
        <pc:spChg chg="add del">
          <ac:chgData name="Ashutosh Lal" userId="b448ee152d48c82e" providerId="LiveId" clId="{222C1C0C-BFC6-4B3C-B6F3-A252698CA632}" dt="2019-07-13T00:32:21.582" v="3" actId="26606"/>
          <ac:spMkLst>
            <pc:docMk/>
            <pc:sldMk cId="3021393990" sldId="341"/>
            <ac:spMk id="46" creationId="{E02F3C71-C981-4614-98EA-D6C494F8091E}"/>
          </ac:spMkLst>
        </pc:spChg>
        <pc:spChg chg="add del">
          <ac:chgData name="Ashutosh Lal" userId="b448ee152d48c82e" providerId="LiveId" clId="{222C1C0C-BFC6-4B3C-B6F3-A252698CA632}" dt="2019-07-13T00:33:08.902" v="53" actId="26606"/>
          <ac:spMkLst>
            <pc:docMk/>
            <pc:sldMk cId="3021393990" sldId="341"/>
            <ac:spMk id="49" creationId="{99899462-FC16-43B0-966B-FCA263450716}"/>
          </ac:spMkLst>
        </pc:spChg>
        <pc:spChg chg="add">
          <ac:chgData name="Ashutosh Lal" userId="b448ee152d48c82e" providerId="LiveId" clId="{222C1C0C-BFC6-4B3C-B6F3-A252698CA632}" dt="2019-07-13T00:33:08.902" v="53" actId="26606"/>
          <ac:spMkLst>
            <pc:docMk/>
            <pc:sldMk cId="3021393990" sldId="341"/>
            <ac:spMk id="54" creationId="{E02F3C71-C981-4614-98EA-D6C494F8091E}"/>
          </ac:spMkLst>
        </pc:spChg>
        <pc:grpChg chg="del">
          <ac:chgData name="Ashutosh Lal" userId="b448ee152d48c82e" providerId="LiveId" clId="{222C1C0C-BFC6-4B3C-B6F3-A252698CA632}" dt="2019-07-13T00:31:50.708" v="0"/>
          <ac:grpSpMkLst>
            <pc:docMk/>
            <pc:sldMk cId="3021393990" sldId="341"/>
            <ac:grpSpMk id="24" creationId="{67BD61C7-55E6-44C1-B26B-25BE2959E906}"/>
          </ac:grpSpMkLst>
        </pc:grpChg>
        <pc:grpChg chg="del">
          <ac:chgData name="Ashutosh Lal" userId="b448ee152d48c82e" providerId="LiveId" clId="{222C1C0C-BFC6-4B3C-B6F3-A252698CA632}" dt="2019-07-13T00:31:50.708" v="0"/>
          <ac:grpSpMkLst>
            <pc:docMk/>
            <pc:sldMk cId="3021393990" sldId="341"/>
            <ac:grpSpMk id="35" creationId="{CE2E6006-1916-4F5B-AB7E-569B21F240D2}"/>
          </ac:grpSpMkLst>
        </pc:grpChg>
        <pc:picChg chg="mod ord">
          <ac:chgData name="Ashutosh Lal" userId="b448ee152d48c82e" providerId="LiveId" clId="{222C1C0C-BFC6-4B3C-B6F3-A252698CA632}" dt="2019-07-13T00:34:03.352" v="73" actId="1076"/>
          <ac:picMkLst>
            <pc:docMk/>
            <pc:sldMk cId="3021393990" sldId="341"/>
            <ac:picMk id="4" creationId="{00BAA03C-8222-4FC2-A06E-5819AA2E6EFF}"/>
          </ac:picMkLst>
        </pc:picChg>
        <pc:picChg chg="add mod ord">
          <ac:chgData name="Ashutosh Lal" userId="b448ee152d48c82e" providerId="LiveId" clId="{222C1C0C-BFC6-4B3C-B6F3-A252698CA632}" dt="2019-07-13T00:34:09.071" v="74" actId="1076"/>
          <ac:picMkLst>
            <pc:docMk/>
            <pc:sldMk cId="3021393990" sldId="341"/>
            <ac:picMk id="41" creationId="{3F929F79-45E6-4D82-913C-E1305B61AA8B}"/>
          </ac:picMkLst>
        </pc:picChg>
        <pc:cxnChg chg="del">
          <ac:chgData name="Ashutosh Lal" userId="b448ee152d48c82e" providerId="LiveId" clId="{222C1C0C-BFC6-4B3C-B6F3-A252698CA632}" dt="2019-07-13T00:31:50.708" v="0"/>
          <ac:cxnSpMkLst>
            <pc:docMk/>
            <pc:sldMk cId="3021393990" sldId="341"/>
            <ac:cxnSpMk id="11" creationId="{2BD96BF4-31BB-414C-9E34-2846F64B9943}"/>
          </ac:cxnSpMkLst>
        </pc:cxnChg>
        <pc:cxnChg chg="del">
          <ac:chgData name="Ashutosh Lal" userId="b448ee152d48c82e" providerId="LiveId" clId="{222C1C0C-BFC6-4B3C-B6F3-A252698CA632}" dt="2019-07-13T00:31:50.708" v="0"/>
          <ac:cxnSpMkLst>
            <pc:docMk/>
            <pc:sldMk cId="3021393990" sldId="341"/>
            <ac:cxnSpMk id="15" creationId="{5ED6FDF6-B184-4072-82D7-D7057BD16E56}"/>
          </ac:cxnSpMkLst>
        </pc:cxnChg>
        <pc:cxnChg chg="del">
          <ac:chgData name="Ashutosh Lal" userId="b448ee152d48c82e" providerId="LiveId" clId="{222C1C0C-BFC6-4B3C-B6F3-A252698CA632}" dt="2019-07-13T00:31:50.708" v="0"/>
          <ac:cxnSpMkLst>
            <pc:docMk/>
            <pc:sldMk cId="3021393990" sldId="341"/>
            <ac:cxnSpMk id="27" creationId="{CDF2AFCB-4A5C-4808-986E-B251D59CA9FD}"/>
          </ac:cxnSpMkLst>
        </pc:cxnChg>
        <pc:cxnChg chg="del">
          <ac:chgData name="Ashutosh Lal" userId="b448ee152d48c82e" providerId="LiveId" clId="{222C1C0C-BFC6-4B3C-B6F3-A252698CA632}" dt="2019-07-13T00:31:50.708" v="0"/>
          <ac:cxnSpMkLst>
            <pc:docMk/>
            <pc:sldMk cId="3021393990" sldId="341"/>
            <ac:cxnSpMk id="32" creationId="{1193EC82-44AB-4E6F-A08D-3ECF214ACB46}"/>
          </ac:cxnSpMkLst>
        </pc:cxnChg>
        <pc:cxnChg chg="add del">
          <ac:chgData name="Ashutosh Lal" userId="b448ee152d48c82e" providerId="LiveId" clId="{222C1C0C-BFC6-4B3C-B6F3-A252698CA632}" dt="2019-07-13T00:33:08.902" v="53" actId="26606"/>
          <ac:cxnSpMkLst>
            <pc:docMk/>
            <pc:sldMk cId="3021393990" sldId="341"/>
            <ac:cxnSpMk id="48" creationId="{AAFEA932-2DF1-410C-A00A-7A1E7DBF7511}"/>
          </ac:cxnSpMkLst>
        </pc:cxnChg>
      </pc:sldChg>
      <pc:sldChg chg="del">
        <pc:chgData name="Ashutosh Lal" userId="b448ee152d48c82e" providerId="LiveId" clId="{222C1C0C-BFC6-4B3C-B6F3-A252698CA632}" dt="2019-07-13T00:53:02.354" v="563" actId="2696"/>
        <pc:sldMkLst>
          <pc:docMk/>
          <pc:sldMk cId="458252150" sldId="342"/>
        </pc:sldMkLst>
      </pc:sldChg>
      <pc:sldChg chg="modSp modAnim">
        <pc:chgData name="Ashutosh Lal" userId="b448ee152d48c82e" providerId="LiveId" clId="{222C1C0C-BFC6-4B3C-B6F3-A252698CA632}" dt="2019-07-13T01:32:04.456" v="1371" actId="403"/>
        <pc:sldMkLst>
          <pc:docMk/>
          <pc:sldMk cId="3893460059" sldId="343"/>
        </pc:sldMkLst>
        <pc:spChg chg="mod">
          <ac:chgData name="Ashutosh Lal" userId="b448ee152d48c82e" providerId="LiveId" clId="{222C1C0C-BFC6-4B3C-B6F3-A252698CA632}" dt="2019-07-13T01:32:04.456" v="1371" actId="403"/>
          <ac:spMkLst>
            <pc:docMk/>
            <pc:sldMk cId="3893460059" sldId="343"/>
            <ac:spMk id="2" creationId="{00000000-0000-0000-0000-000000000000}"/>
          </ac:spMkLst>
        </pc:spChg>
        <pc:spChg chg="mod">
          <ac:chgData name="Ashutosh Lal" userId="b448ee152d48c82e" providerId="LiveId" clId="{222C1C0C-BFC6-4B3C-B6F3-A252698CA632}" dt="2019-07-13T01:31:13.470" v="1318" actId="12789"/>
          <ac:spMkLst>
            <pc:docMk/>
            <pc:sldMk cId="3893460059" sldId="343"/>
            <ac:spMk id="4" creationId="{00000000-0000-0000-0000-000000000000}"/>
          </ac:spMkLst>
        </pc:spChg>
        <pc:spChg chg="mod">
          <ac:chgData name="Ashutosh Lal" userId="b448ee152d48c82e" providerId="LiveId" clId="{222C1C0C-BFC6-4B3C-B6F3-A252698CA632}" dt="2019-07-13T01:31:13.470" v="1318" actId="12789"/>
          <ac:spMkLst>
            <pc:docMk/>
            <pc:sldMk cId="3893460059" sldId="343"/>
            <ac:spMk id="6" creationId="{00000000-0000-0000-0000-000000000000}"/>
          </ac:spMkLst>
        </pc:spChg>
        <pc:spChg chg="mod">
          <ac:chgData name="Ashutosh Lal" userId="b448ee152d48c82e" providerId="LiveId" clId="{222C1C0C-BFC6-4B3C-B6F3-A252698CA632}" dt="2019-07-13T01:31:27.844" v="1335" actId="1036"/>
          <ac:spMkLst>
            <pc:docMk/>
            <pc:sldMk cId="3893460059" sldId="343"/>
            <ac:spMk id="14" creationId="{00000000-0000-0000-0000-000000000000}"/>
          </ac:spMkLst>
        </pc:spChg>
        <pc:spChg chg="mod">
          <ac:chgData name="Ashutosh Lal" userId="b448ee152d48c82e" providerId="LiveId" clId="{222C1C0C-BFC6-4B3C-B6F3-A252698CA632}" dt="2019-07-13T01:31:36.576" v="1336" actId="12789"/>
          <ac:spMkLst>
            <pc:docMk/>
            <pc:sldMk cId="3893460059" sldId="343"/>
            <ac:spMk id="17" creationId="{00000000-0000-0000-0000-000000000000}"/>
          </ac:spMkLst>
        </pc:spChg>
        <pc:spChg chg="mod">
          <ac:chgData name="Ashutosh Lal" userId="b448ee152d48c82e" providerId="LiveId" clId="{222C1C0C-BFC6-4B3C-B6F3-A252698CA632}" dt="2019-07-13T01:31:07.114" v="1317" actId="12789"/>
          <ac:spMkLst>
            <pc:docMk/>
            <pc:sldMk cId="3893460059" sldId="343"/>
            <ac:spMk id="18" creationId="{00000000-0000-0000-0000-000000000000}"/>
          </ac:spMkLst>
        </pc:spChg>
        <pc:spChg chg="mod">
          <ac:chgData name="Ashutosh Lal" userId="b448ee152d48c82e" providerId="LiveId" clId="{222C1C0C-BFC6-4B3C-B6F3-A252698CA632}" dt="2019-07-13T01:31:07.114" v="1317" actId="12789"/>
          <ac:spMkLst>
            <pc:docMk/>
            <pc:sldMk cId="3893460059" sldId="343"/>
            <ac:spMk id="19" creationId="{00000000-0000-0000-0000-000000000000}"/>
          </ac:spMkLst>
        </pc:spChg>
        <pc:spChg chg="mod">
          <ac:chgData name="Ashutosh Lal" userId="b448ee152d48c82e" providerId="LiveId" clId="{222C1C0C-BFC6-4B3C-B6F3-A252698CA632}" dt="2019-07-13T01:31:36.576" v="1336" actId="12789"/>
          <ac:spMkLst>
            <pc:docMk/>
            <pc:sldMk cId="3893460059" sldId="343"/>
            <ac:spMk id="21" creationId="{00000000-0000-0000-0000-000000000000}"/>
          </ac:spMkLst>
        </pc:spChg>
        <pc:spChg chg="mod">
          <ac:chgData name="Ashutosh Lal" userId="b448ee152d48c82e" providerId="LiveId" clId="{222C1C0C-BFC6-4B3C-B6F3-A252698CA632}" dt="2019-07-13T01:31:13.470" v="1318" actId="12789"/>
          <ac:spMkLst>
            <pc:docMk/>
            <pc:sldMk cId="3893460059" sldId="343"/>
            <ac:spMk id="23" creationId="{00000000-0000-0000-0000-000000000000}"/>
          </ac:spMkLst>
        </pc:spChg>
        <pc:spChg chg="mod">
          <ac:chgData name="Ashutosh Lal" userId="b448ee152d48c82e" providerId="LiveId" clId="{222C1C0C-BFC6-4B3C-B6F3-A252698CA632}" dt="2019-07-13T01:31:36.576" v="1336" actId="12789"/>
          <ac:spMkLst>
            <pc:docMk/>
            <pc:sldMk cId="3893460059" sldId="343"/>
            <ac:spMk id="24" creationId="{00000000-0000-0000-0000-000000000000}"/>
          </ac:spMkLst>
        </pc:spChg>
        <pc:spChg chg="mod">
          <ac:chgData name="Ashutosh Lal" userId="b448ee152d48c82e" providerId="LiveId" clId="{222C1C0C-BFC6-4B3C-B6F3-A252698CA632}" dt="2019-07-13T01:31:07.114" v="1317" actId="12789"/>
          <ac:spMkLst>
            <pc:docMk/>
            <pc:sldMk cId="3893460059" sldId="343"/>
            <ac:spMk id="25" creationId="{00000000-0000-0000-0000-000000000000}"/>
          </ac:spMkLst>
        </pc:spChg>
        <pc:spChg chg="mod">
          <ac:chgData name="Ashutosh Lal" userId="b448ee152d48c82e" providerId="LiveId" clId="{222C1C0C-BFC6-4B3C-B6F3-A252698CA632}" dt="2019-07-13T01:31:27.844" v="1335" actId="1036"/>
          <ac:spMkLst>
            <pc:docMk/>
            <pc:sldMk cId="3893460059" sldId="343"/>
            <ac:spMk id="26" creationId="{00000000-0000-0000-0000-000000000000}"/>
          </ac:spMkLst>
        </pc:spChg>
        <pc:spChg chg="mod">
          <ac:chgData name="Ashutosh Lal" userId="b448ee152d48c82e" providerId="LiveId" clId="{222C1C0C-BFC6-4B3C-B6F3-A252698CA632}" dt="2019-07-13T01:31:27.844" v="1335" actId="1036"/>
          <ac:spMkLst>
            <pc:docMk/>
            <pc:sldMk cId="3893460059" sldId="343"/>
            <ac:spMk id="27" creationId="{00000000-0000-0000-0000-000000000000}"/>
          </ac:spMkLst>
        </pc:spChg>
        <pc:cxnChg chg="mod">
          <ac:chgData name="Ashutosh Lal" userId="b448ee152d48c82e" providerId="LiveId" clId="{222C1C0C-BFC6-4B3C-B6F3-A252698CA632}" dt="2019-07-13T01:31:48.172" v="1361" actId="1036"/>
          <ac:cxnSpMkLst>
            <pc:docMk/>
            <pc:sldMk cId="3893460059" sldId="343"/>
            <ac:cxnSpMk id="8" creationId="{00000000-0000-0000-0000-000000000000}"/>
          </ac:cxnSpMkLst>
        </pc:cxnChg>
        <pc:cxnChg chg="mod">
          <ac:chgData name="Ashutosh Lal" userId="b448ee152d48c82e" providerId="LiveId" clId="{222C1C0C-BFC6-4B3C-B6F3-A252698CA632}" dt="2019-07-13T01:29:59.475" v="1275" actId="1036"/>
          <ac:cxnSpMkLst>
            <pc:docMk/>
            <pc:sldMk cId="3893460059" sldId="343"/>
            <ac:cxnSpMk id="20" creationId="{00000000-0000-0000-0000-000000000000}"/>
          </ac:cxnSpMkLst>
        </pc:cxnChg>
        <pc:cxnChg chg="mod">
          <ac:chgData name="Ashutosh Lal" userId="b448ee152d48c82e" providerId="LiveId" clId="{222C1C0C-BFC6-4B3C-B6F3-A252698CA632}" dt="2019-07-13T01:31:52.189" v="1370" actId="1036"/>
          <ac:cxnSpMkLst>
            <pc:docMk/>
            <pc:sldMk cId="3893460059" sldId="343"/>
            <ac:cxnSpMk id="22" creationId="{00000000-0000-0000-0000-000000000000}"/>
          </ac:cxnSpMkLst>
        </pc:cxnChg>
      </pc:sldChg>
      <pc:sldChg chg="addSp delSp modSp add mod setBg">
        <pc:chgData name="Ashutosh Lal" userId="b448ee152d48c82e" providerId="LiveId" clId="{222C1C0C-BFC6-4B3C-B6F3-A252698CA632}" dt="2019-07-13T02:07:28.284" v="1663" actId="403"/>
        <pc:sldMkLst>
          <pc:docMk/>
          <pc:sldMk cId="3238160098" sldId="347"/>
        </pc:sldMkLst>
        <pc:spChg chg="mod">
          <ac:chgData name="Ashutosh Lal" userId="b448ee152d48c82e" providerId="LiveId" clId="{222C1C0C-BFC6-4B3C-B6F3-A252698CA632}" dt="2019-07-13T02:07:28.284" v="1663" actId="403"/>
          <ac:spMkLst>
            <pc:docMk/>
            <pc:sldMk cId="3238160098" sldId="347"/>
            <ac:spMk id="2" creationId="{D927A180-AAFE-4D06-A1A6-1DA03F6C4AE2}"/>
          </ac:spMkLst>
        </pc:spChg>
        <pc:spChg chg="del mod">
          <ac:chgData name="Ashutosh Lal" userId="b448ee152d48c82e" providerId="LiveId" clId="{222C1C0C-BFC6-4B3C-B6F3-A252698CA632}" dt="2019-07-13T01:09:10.826" v="872" actId="26606"/>
          <ac:spMkLst>
            <pc:docMk/>
            <pc:sldMk cId="3238160098" sldId="347"/>
            <ac:spMk id="3" creationId="{AACF6CF4-0FED-4117-BDA6-290DCEB9F340}"/>
          </ac:spMkLst>
        </pc:spChg>
        <pc:spChg chg="add">
          <ac:chgData name="Ashutosh Lal" userId="b448ee152d48c82e" providerId="LiveId" clId="{222C1C0C-BFC6-4B3C-B6F3-A252698CA632}" dt="2019-07-13T01:09:10.826" v="872" actId="26606"/>
          <ac:spMkLst>
            <pc:docMk/>
            <pc:sldMk cId="3238160098" sldId="347"/>
            <ac:spMk id="10" creationId="{BE95D989-81FA-4BAD-9AD5-E46CEDA91B36}"/>
          </ac:spMkLst>
        </pc:spChg>
        <pc:spChg chg="add">
          <ac:chgData name="Ashutosh Lal" userId="b448ee152d48c82e" providerId="LiveId" clId="{222C1C0C-BFC6-4B3C-B6F3-A252698CA632}" dt="2019-07-13T01:09:10.826" v="872" actId="26606"/>
          <ac:spMkLst>
            <pc:docMk/>
            <pc:sldMk cId="3238160098" sldId="347"/>
            <ac:spMk id="12" creationId="{156189E5-8A3E-4CFD-B71B-CCD0F8495E56}"/>
          </ac:spMkLst>
        </pc:spChg>
        <pc:graphicFrameChg chg="add mod">
          <ac:chgData name="Ashutosh Lal" userId="b448ee152d48c82e" providerId="LiveId" clId="{222C1C0C-BFC6-4B3C-B6F3-A252698CA632}" dt="2019-07-13T02:07:15.111" v="1661" actId="20577"/>
          <ac:graphicFrameMkLst>
            <pc:docMk/>
            <pc:sldMk cId="3238160098" sldId="347"/>
            <ac:graphicFrameMk id="5" creationId="{FA68C02A-77D0-4D6F-9512-35D302EAEC4B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b448ee152d48c82e/OneDocs/O_Thal/HRSA_OD/HRSA%202018/2019%20Progress%20report/HRSA-2019data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b448ee152d48c82e/OneDocs/O_Thal/Thal%20Lectures/Phoenix_MAR2019/BMT%20figur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b448ee152d48c82e/OneDocs/O_Thal/Thal%20Lectures/Phoenix_MAR2019/BMT%20figur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273849303166097"/>
          <c:y val="0.14054871803276001"/>
          <c:w val="0.59843317617483849"/>
          <c:h val="0.72916143613193629"/>
        </c:manualLayout>
      </c:layout>
      <c:pieChart>
        <c:varyColors val="1"/>
        <c:ser>
          <c:idx val="0"/>
          <c:order val="0"/>
          <c:tx>
            <c:strRef>
              <c:f>'[HRSA-2019data.xlsx]Dx'!$E$47</c:f>
              <c:strCache>
                <c:ptCount val="1"/>
                <c:pt idx="0">
                  <c:v>TotalPts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1D7-4853-814D-8C279ADC9F3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1D7-4853-814D-8C279ADC9F3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1D7-4853-814D-8C279ADC9F3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1D7-4853-814D-8C279ADC9F3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1D7-4853-814D-8C279ADC9F3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1D7-4853-814D-8C279ADC9F3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1D7-4853-814D-8C279ADC9F3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1D7-4853-814D-8C279ADC9F3A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21D7-4853-814D-8C279ADC9F3A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21D7-4853-814D-8C279ADC9F3A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21D7-4853-814D-8C279ADC9F3A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21D7-4853-814D-8C279ADC9F3A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21D7-4853-814D-8C279ADC9F3A}"/>
              </c:ext>
            </c:extLst>
          </c:dPt>
          <c:dLbls>
            <c:dLbl>
              <c:idx val="0"/>
              <c:layout>
                <c:manualLayout>
                  <c:x val="-2.9805176850665353E-2"/>
                  <c:y val="-0.10762986576906861"/>
                </c:manualLayout>
              </c:layout>
              <c:spPr>
                <a:noFill/>
                <a:ln>
                  <a:solidFill>
                    <a:schemeClr val="accent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1D7-4853-814D-8C279ADC9F3A}"/>
                </c:ext>
              </c:extLst>
            </c:dLbl>
            <c:dLbl>
              <c:idx val="1"/>
              <c:spPr>
                <a:solidFill>
                  <a:sysClr val="window" lastClr="FFFFFF"/>
                </a:solidFill>
                <a:ln>
                  <a:solidFill>
                    <a:schemeClr val="accent1"/>
                  </a:solidFill>
                </a:ln>
                <a:effectLst/>
              </c:spPr>
              <c:txPr>
                <a:bodyPr rot="0" spcFirstLastPara="1" vertOverflow="ellipsis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21D7-4853-814D-8C279ADC9F3A}"/>
                </c:ext>
              </c:extLst>
            </c:dLbl>
            <c:dLbl>
              <c:idx val="2"/>
              <c:layout>
                <c:manualLayout>
                  <c:x val="4.2589289706532592E-2"/>
                  <c:y val="1.9219614055016221E-3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1D7-4853-814D-8C279ADC9F3A}"/>
                </c:ext>
              </c:extLst>
            </c:dLbl>
            <c:dLbl>
              <c:idx val="3"/>
              <c:layout>
                <c:manualLayout>
                  <c:x val="1.4196429902177503E-2"/>
                  <c:y val="1.5375691244012977E-2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1D7-4853-814D-8C279ADC9F3A}"/>
                </c:ext>
              </c:extLst>
            </c:dLbl>
            <c:dLbl>
              <c:idx val="4"/>
              <c:layout>
                <c:manualLayout>
                  <c:x val="-1.7028822603001752E-2"/>
                  <c:y val="-2.4459607257023595E-2"/>
                </c:manualLayout>
              </c:layout>
              <c:spPr>
                <a:noFill/>
                <a:ln>
                  <a:solidFill>
                    <a:schemeClr val="accent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003599409786219"/>
                      <c:h val="9.43466640273747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21D7-4853-814D-8C279ADC9F3A}"/>
                </c:ext>
              </c:extLst>
            </c:dLbl>
            <c:dLbl>
              <c:idx val="5"/>
              <c:layout>
                <c:manualLayout>
                  <c:x val="-1.5634919008449683E-2"/>
                  <c:y val="-6.11111111111111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658297024587273"/>
                      <c:h val="8.083769671539822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21D7-4853-814D-8C279ADC9F3A}"/>
                </c:ext>
              </c:extLst>
            </c:dLbl>
            <c:dLbl>
              <c:idx val="6"/>
              <c:layout>
                <c:manualLayout>
                  <c:x val="-1.9737101769923729E-2"/>
                  <c:y val="-0.11111111111111122"/>
                </c:manualLayout>
              </c:layout>
              <c:spPr>
                <a:noFill/>
                <a:ln>
                  <a:solidFill>
                    <a:schemeClr val="accent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011570773488073"/>
                      <c:h val="8.083769671539822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21D7-4853-814D-8C279ADC9F3A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21D7-4853-814D-8C279ADC9F3A}"/>
                </c:ext>
              </c:extLst>
            </c:dLbl>
            <c:dLbl>
              <c:idx val="8"/>
              <c:layout>
                <c:manualLayout>
                  <c:x val="-6.7827387310403789E-2"/>
                  <c:y val="4.65621634202922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21D7-4853-814D-8C279ADC9F3A}"/>
                </c:ext>
              </c:extLst>
            </c:dLbl>
            <c:dLbl>
              <c:idx val="9"/>
              <c:layout>
                <c:manualLayout>
                  <c:x val="-2.6051628801240047E-2"/>
                  <c:y val="2.840870827092633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470755105995047"/>
                      <c:h val="8.083769671539822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21D7-4853-814D-8C279ADC9F3A}"/>
                </c:ext>
              </c:extLst>
            </c:dLbl>
            <c:dLbl>
              <c:idx val="10"/>
              <c:layout>
                <c:manualLayout>
                  <c:x val="-3.8511945867261518E-2"/>
                  <c:y val="-3.183206960587532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21D7-4853-814D-8C279ADC9F3A}"/>
                </c:ext>
              </c:extLst>
            </c:dLbl>
            <c:dLbl>
              <c:idx val="11"/>
              <c:layout>
                <c:manualLayout>
                  <c:x val="6.3404563693258753E-2"/>
                  <c:y val="-7.32179652916519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453237481555816"/>
                      <c:h val="7.14585250565503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7-21D7-4853-814D-8C279ADC9F3A}"/>
                </c:ext>
              </c:extLst>
            </c:dLbl>
            <c:dLbl>
              <c:idx val="12"/>
              <c:layout>
                <c:manualLayout>
                  <c:x val="0.18794893259738765"/>
                  <c:y val="1.9196913723453415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532345006781499"/>
                      <c:h val="3.85545457943625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9-21D7-4853-814D-8C279ADC9F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'[HRSA-2019data.xlsx]Dx'!$D$48:$D$60</c:f>
              <c:strCache>
                <c:ptCount val="13"/>
                <c:pt idx="0">
                  <c:v>Beta Thal Major</c:v>
                </c:pt>
                <c:pt idx="1">
                  <c:v>Beta Thal Intermedia</c:v>
                </c:pt>
                <c:pt idx="2">
                  <c:v>E Beta 0 Thal</c:v>
                </c:pt>
                <c:pt idx="3">
                  <c:v>E Beta + Thal</c:v>
                </c:pt>
                <c:pt idx="4">
                  <c:v>Hetero Beta Thal Intermedia</c:v>
                </c:pt>
                <c:pt idx="5">
                  <c:v>Hb C/Beta 0 Thal</c:v>
                </c:pt>
                <c:pt idx="6">
                  <c:v>Lepore Beta Plus</c:v>
                </c:pt>
                <c:pt idx="7">
                  <c:v>Hb H</c:v>
                </c:pt>
                <c:pt idx="8">
                  <c:v>Hb H/CS</c:v>
                </c:pt>
                <c:pt idx="9">
                  <c:v>Alpha Thal Major</c:v>
                </c:pt>
                <c:pt idx="10">
                  <c:v>HbH other</c:v>
                </c:pt>
                <c:pt idx="11">
                  <c:v>Ex-Alpha Thal Major</c:v>
                </c:pt>
                <c:pt idx="12">
                  <c:v>Ex-Beta Thal Major</c:v>
                </c:pt>
              </c:strCache>
            </c:strRef>
          </c:cat>
          <c:val>
            <c:numRef>
              <c:f>'[HRSA-2019data.xlsx]Dx'!$E$48:$E$60</c:f>
              <c:numCache>
                <c:formatCode>General</c:formatCode>
                <c:ptCount val="13"/>
                <c:pt idx="0">
                  <c:v>108</c:v>
                </c:pt>
                <c:pt idx="1">
                  <c:v>20</c:v>
                </c:pt>
                <c:pt idx="2">
                  <c:v>33</c:v>
                </c:pt>
                <c:pt idx="3">
                  <c:v>10</c:v>
                </c:pt>
                <c:pt idx="4">
                  <c:v>4</c:v>
                </c:pt>
                <c:pt idx="5">
                  <c:v>1</c:v>
                </c:pt>
                <c:pt idx="6">
                  <c:v>1</c:v>
                </c:pt>
                <c:pt idx="7">
                  <c:v>52</c:v>
                </c:pt>
                <c:pt idx="8">
                  <c:v>25</c:v>
                </c:pt>
                <c:pt idx="9">
                  <c:v>6</c:v>
                </c:pt>
                <c:pt idx="10">
                  <c:v>2</c:v>
                </c:pt>
                <c:pt idx="11">
                  <c:v>2</c:v>
                </c:pt>
                <c:pt idx="1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21D7-4853-814D-8C279ADC9F3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Age at Matched Sibling BMT</a:t>
            </a:r>
          </a:p>
        </c:rich>
      </c:tx>
      <c:layout>
        <c:manualLayout>
          <c:xMode val="edge"/>
          <c:yMode val="edge"/>
          <c:x val="9.9889124436368534E-2"/>
          <c:y val="1.82503670092085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937113464265243"/>
          <c:y val="0.10371958272165131"/>
          <c:w val="0.86428786918876521"/>
          <c:h val="0.760612126873971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'[BMT figures.xlsx]Sheet1'!$I$21</c:f>
              <c:strCache>
                <c:ptCount val="1"/>
                <c:pt idx="0">
                  <c:v>Cure %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 w="19050">
              <a:solidFill>
                <a:schemeClr val="accent1"/>
              </a:solidFill>
            </a:ln>
            <a:effectLst/>
          </c:spPr>
          <c:invertIfNegative val="0"/>
          <c:cat>
            <c:strRef>
              <c:f>'[BMT figures.xlsx]Sheet1'!$H$29:$H$34</c:f>
              <c:strCache>
                <c:ptCount val="6"/>
                <c:pt idx="0">
                  <c:v>&lt;2 years</c:v>
                </c:pt>
                <c:pt idx="1">
                  <c:v>2-5 years</c:v>
                </c:pt>
                <c:pt idx="2">
                  <c:v>2-10 years</c:v>
                </c:pt>
                <c:pt idx="3">
                  <c:v>10-14 years</c:v>
                </c:pt>
                <c:pt idx="4">
                  <c:v>14-18 years</c:v>
                </c:pt>
                <c:pt idx="5">
                  <c:v>&gt;18 years</c:v>
                </c:pt>
              </c:strCache>
            </c:strRef>
          </c:cat>
          <c:val>
            <c:numRef>
              <c:f>'[BMT figures.xlsx]Sheet1'!$I$29:$I$34</c:f>
              <c:numCache>
                <c:formatCode>General</c:formatCode>
                <c:ptCount val="6"/>
                <c:pt idx="0">
                  <c:v>93</c:v>
                </c:pt>
                <c:pt idx="1">
                  <c:v>86</c:v>
                </c:pt>
                <c:pt idx="2">
                  <c:v>83</c:v>
                </c:pt>
                <c:pt idx="3">
                  <c:v>86</c:v>
                </c:pt>
                <c:pt idx="4">
                  <c:v>74</c:v>
                </c:pt>
                <c:pt idx="5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FC-4787-8950-C94A8B7ADEE5}"/>
            </c:ext>
          </c:extLst>
        </c:ser>
        <c:ser>
          <c:idx val="1"/>
          <c:order val="1"/>
          <c:tx>
            <c:strRef>
              <c:f>'[BMT figures.xlsx]Sheet1'!$J$21</c:f>
              <c:strCache>
                <c:ptCount val="1"/>
                <c:pt idx="0">
                  <c:v>.+survival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accent1"/>
              </a:solidFill>
            </a:ln>
            <a:effectLst/>
          </c:spPr>
          <c:invertIfNegative val="0"/>
          <c:cat>
            <c:strRef>
              <c:f>'[BMT figures.xlsx]Sheet1'!$H$29:$H$34</c:f>
              <c:strCache>
                <c:ptCount val="6"/>
                <c:pt idx="0">
                  <c:v>&lt;2 years</c:v>
                </c:pt>
                <c:pt idx="1">
                  <c:v>2-5 years</c:v>
                </c:pt>
                <c:pt idx="2">
                  <c:v>2-10 years</c:v>
                </c:pt>
                <c:pt idx="3">
                  <c:v>10-14 years</c:v>
                </c:pt>
                <c:pt idx="4">
                  <c:v>14-18 years</c:v>
                </c:pt>
                <c:pt idx="5">
                  <c:v>&gt;18 years</c:v>
                </c:pt>
              </c:strCache>
            </c:strRef>
          </c:cat>
          <c:val>
            <c:numRef>
              <c:f>'[BMT figures.xlsx]Sheet1'!$J$29:$J$34</c:f>
              <c:numCache>
                <c:formatCode>General</c:formatCode>
                <c:ptCount val="6"/>
                <c:pt idx="0">
                  <c:v>2</c:v>
                </c:pt>
                <c:pt idx="1">
                  <c:v>8</c:v>
                </c:pt>
                <c:pt idx="2">
                  <c:v>7</c:v>
                </c:pt>
                <c:pt idx="3">
                  <c:v>10</c:v>
                </c:pt>
                <c:pt idx="4">
                  <c:v>8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FC-4787-8950-C94A8B7ADE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49070432"/>
        <c:axId val="549070760"/>
      </c:barChart>
      <c:catAx>
        <c:axId val="549070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9070760"/>
        <c:crosses val="autoZero"/>
        <c:auto val="1"/>
        <c:lblAlgn val="ctr"/>
        <c:lblOffset val="100"/>
        <c:noMultiLvlLbl val="0"/>
      </c:catAx>
      <c:valAx>
        <c:axId val="549070760"/>
        <c:scaling>
          <c:orientation val="minMax"/>
          <c:max val="100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907043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30862332941141"/>
          <c:y val="2.2259664575826313E-3"/>
          <c:w val="0.269137667058859"/>
          <c:h val="0.107460852351083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/>
              <a:t>Type of Donor</a:t>
            </a:r>
          </a:p>
        </c:rich>
      </c:tx>
      <c:layout>
        <c:manualLayout>
          <c:xMode val="edge"/>
          <c:yMode val="edge"/>
          <c:x val="0.20968645219259799"/>
          <c:y val="1.81261770244821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231495045489912"/>
          <c:y val="9.617476311223809E-2"/>
          <c:w val="0.8730434681376591"/>
          <c:h val="0.7699347168468347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'[BMT figures.xlsx]Sheet1'!$I$21</c:f>
              <c:strCache>
                <c:ptCount val="1"/>
                <c:pt idx="0">
                  <c:v>Cure %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19050">
              <a:solidFill>
                <a:schemeClr val="accent1"/>
              </a:solidFill>
            </a:ln>
            <a:effectLst/>
          </c:spPr>
          <c:invertIfNegative val="0"/>
          <c:cat>
            <c:strRef>
              <c:f>'[BMT figures.xlsx]Sheet1'!$H$22:$H$25</c:f>
              <c:strCache>
                <c:ptCount val="4"/>
                <c:pt idx="0">
                  <c:v>Matched Sibiling</c:v>
                </c:pt>
                <c:pt idx="1">
                  <c:v>Matched Famiy</c:v>
                </c:pt>
                <c:pt idx="2">
                  <c:v>Mismatched Family</c:v>
                </c:pt>
                <c:pt idx="3">
                  <c:v>Unrelated</c:v>
                </c:pt>
              </c:strCache>
            </c:strRef>
          </c:cat>
          <c:val>
            <c:numRef>
              <c:f>'[BMT figures.xlsx]Sheet1'!$I$22:$I$25</c:f>
              <c:numCache>
                <c:formatCode>General</c:formatCode>
                <c:ptCount val="4"/>
                <c:pt idx="0">
                  <c:v>83</c:v>
                </c:pt>
                <c:pt idx="1">
                  <c:v>78</c:v>
                </c:pt>
                <c:pt idx="2">
                  <c:v>68</c:v>
                </c:pt>
                <c:pt idx="3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4D-4EDD-91D3-42ED5D1FEB47}"/>
            </c:ext>
          </c:extLst>
        </c:ser>
        <c:ser>
          <c:idx val="1"/>
          <c:order val="1"/>
          <c:tx>
            <c:strRef>
              <c:f>'[BMT figures.xlsx]Sheet1'!$J$21</c:f>
              <c:strCache>
                <c:ptCount val="1"/>
                <c:pt idx="0">
                  <c:v>.+survival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accent1"/>
              </a:solidFill>
            </a:ln>
            <a:effectLst/>
          </c:spPr>
          <c:invertIfNegative val="0"/>
          <c:cat>
            <c:strRef>
              <c:f>'[BMT figures.xlsx]Sheet1'!$H$22:$H$25</c:f>
              <c:strCache>
                <c:ptCount val="4"/>
                <c:pt idx="0">
                  <c:v>Matched Sibiling</c:v>
                </c:pt>
                <c:pt idx="1">
                  <c:v>Matched Famiy</c:v>
                </c:pt>
                <c:pt idx="2">
                  <c:v>Mismatched Family</c:v>
                </c:pt>
                <c:pt idx="3">
                  <c:v>Unrelated</c:v>
                </c:pt>
              </c:strCache>
            </c:strRef>
          </c:cat>
          <c:val>
            <c:numRef>
              <c:f>'[BMT figures.xlsx]Sheet1'!$J$22:$J$25</c:f>
              <c:numCache>
                <c:formatCode>General</c:formatCode>
                <c:ptCount val="4"/>
                <c:pt idx="0">
                  <c:v>8</c:v>
                </c:pt>
                <c:pt idx="1">
                  <c:v>10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4D-4EDD-91D3-42ED5D1FEB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49070432"/>
        <c:axId val="549070760"/>
      </c:barChart>
      <c:catAx>
        <c:axId val="549070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9070760"/>
        <c:crosses val="autoZero"/>
        <c:auto val="1"/>
        <c:lblAlgn val="ctr"/>
        <c:lblOffset val="100"/>
        <c:noMultiLvlLbl val="0"/>
      </c:catAx>
      <c:valAx>
        <c:axId val="549070760"/>
        <c:scaling>
          <c:orientation val="minMax"/>
          <c:max val="100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907043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5825072288733721"/>
          <c:y val="9.2881133502379989E-3"/>
          <c:w val="0.31710769570522102"/>
          <c:h val="0.112816777140145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049B72-919F-4120-92E5-98351BFE26B2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0B521DBD-09CC-43FE-8DB9-0AA90E7BF862}">
      <dgm:prSet/>
      <dgm:spPr/>
      <dgm:t>
        <a:bodyPr/>
        <a:lstStyle/>
        <a:p>
          <a:r>
            <a:rPr lang="en-US" b="1" dirty="0"/>
            <a:t>The overall goal is effective transfusion therapy</a:t>
          </a:r>
        </a:p>
      </dgm:t>
    </dgm:pt>
    <dgm:pt modelId="{BFA1ECA5-2F75-4841-9D93-ADD5C8577AAE}" type="parTrans" cxnId="{A5E29829-8918-485E-9384-D8364DBF0A50}">
      <dgm:prSet/>
      <dgm:spPr/>
      <dgm:t>
        <a:bodyPr/>
        <a:lstStyle/>
        <a:p>
          <a:endParaRPr lang="en-US"/>
        </a:p>
      </dgm:t>
    </dgm:pt>
    <dgm:pt modelId="{2592C0C0-A23F-4103-87C3-B5D0B6DFAD7A}" type="sibTrans" cxnId="{A5E29829-8918-485E-9384-D8364DBF0A50}">
      <dgm:prSet/>
      <dgm:spPr/>
      <dgm:t>
        <a:bodyPr/>
        <a:lstStyle/>
        <a:p>
          <a:endParaRPr lang="en-US"/>
        </a:p>
      </dgm:t>
    </dgm:pt>
    <dgm:pt modelId="{83C84EDC-06FF-4B1E-948B-171AA31C1E71}">
      <dgm:prSet/>
      <dgm:spPr/>
      <dgm:t>
        <a:bodyPr/>
        <a:lstStyle/>
        <a:p>
          <a:r>
            <a:rPr lang="en-US" dirty="0"/>
            <a:t>Prevent symptoms from anemia</a:t>
          </a:r>
        </a:p>
      </dgm:t>
    </dgm:pt>
    <dgm:pt modelId="{2DA50B20-113C-47B2-AF74-3FE3362EE583}" type="parTrans" cxnId="{B176131C-A0B9-4B39-87B3-5A9F461D634D}">
      <dgm:prSet/>
      <dgm:spPr/>
      <dgm:t>
        <a:bodyPr/>
        <a:lstStyle/>
        <a:p>
          <a:endParaRPr lang="en-US"/>
        </a:p>
      </dgm:t>
    </dgm:pt>
    <dgm:pt modelId="{66692DFB-D051-4222-BCA7-BDA869BBFE5E}" type="sibTrans" cxnId="{B176131C-A0B9-4B39-87B3-5A9F461D634D}">
      <dgm:prSet/>
      <dgm:spPr/>
      <dgm:t>
        <a:bodyPr/>
        <a:lstStyle/>
        <a:p>
          <a:endParaRPr lang="en-US"/>
        </a:p>
      </dgm:t>
    </dgm:pt>
    <dgm:pt modelId="{C445398F-68AD-4D63-BE0A-1A5471C3DCC7}">
      <dgm:prSet/>
      <dgm:spPr/>
      <dgm:t>
        <a:bodyPr/>
        <a:lstStyle/>
        <a:p>
          <a:r>
            <a:rPr lang="en-US"/>
            <a:t>Prevent bone marrow expansion</a:t>
          </a:r>
        </a:p>
      </dgm:t>
    </dgm:pt>
    <dgm:pt modelId="{198B8F6C-39E7-4B02-B3E4-2340B5FC2A66}" type="parTrans" cxnId="{E2584223-759D-4A88-A53D-792FD04F6968}">
      <dgm:prSet/>
      <dgm:spPr/>
      <dgm:t>
        <a:bodyPr/>
        <a:lstStyle/>
        <a:p>
          <a:endParaRPr lang="en-US"/>
        </a:p>
      </dgm:t>
    </dgm:pt>
    <dgm:pt modelId="{E8EBF4EB-1A0A-4118-8DB1-7A583F2C0DAA}" type="sibTrans" cxnId="{E2584223-759D-4A88-A53D-792FD04F6968}">
      <dgm:prSet/>
      <dgm:spPr/>
      <dgm:t>
        <a:bodyPr/>
        <a:lstStyle/>
        <a:p>
          <a:endParaRPr lang="en-US"/>
        </a:p>
      </dgm:t>
    </dgm:pt>
    <dgm:pt modelId="{DBD84966-C21E-4155-AEC1-A358BF31BD81}">
      <dgm:prSet/>
      <dgm:spPr/>
      <dgm:t>
        <a:bodyPr/>
        <a:lstStyle/>
        <a:p>
          <a:r>
            <a:rPr lang="en-US" b="1" dirty="0"/>
            <a:t>For transfusion therapy to be successful -</a:t>
          </a:r>
        </a:p>
      </dgm:t>
    </dgm:pt>
    <dgm:pt modelId="{1F5182B5-F9F4-4110-AC42-418636AF1F0C}" type="parTrans" cxnId="{E6546E67-7FFB-4576-A0BD-0E7A357EC81E}">
      <dgm:prSet/>
      <dgm:spPr/>
      <dgm:t>
        <a:bodyPr/>
        <a:lstStyle/>
        <a:p>
          <a:endParaRPr lang="en-US"/>
        </a:p>
      </dgm:t>
    </dgm:pt>
    <dgm:pt modelId="{233C6679-4240-40FF-B862-4D0B984D4975}" type="sibTrans" cxnId="{E6546E67-7FFB-4576-A0BD-0E7A357EC81E}">
      <dgm:prSet/>
      <dgm:spPr/>
      <dgm:t>
        <a:bodyPr/>
        <a:lstStyle/>
        <a:p>
          <a:endParaRPr lang="en-US"/>
        </a:p>
      </dgm:t>
    </dgm:pt>
    <dgm:pt modelId="{81C6B7C5-68D3-4311-8AB4-D16822E37D32}">
      <dgm:prSet/>
      <dgm:spPr/>
      <dgm:t>
        <a:bodyPr/>
        <a:lstStyle/>
        <a:p>
          <a:r>
            <a:rPr lang="en-US"/>
            <a:t>Prevent the complications of transfusions</a:t>
          </a:r>
        </a:p>
      </dgm:t>
    </dgm:pt>
    <dgm:pt modelId="{23C0196A-6C0A-44C6-90B2-8DC7B96A64A5}" type="parTrans" cxnId="{EFAA4BC3-1161-4FD5-B5E6-9693EE02FC0E}">
      <dgm:prSet/>
      <dgm:spPr/>
      <dgm:t>
        <a:bodyPr/>
        <a:lstStyle/>
        <a:p>
          <a:endParaRPr lang="en-US"/>
        </a:p>
      </dgm:t>
    </dgm:pt>
    <dgm:pt modelId="{27BC1CD0-E067-4834-B5AB-E1B8AA6F76B2}" type="sibTrans" cxnId="{EFAA4BC3-1161-4FD5-B5E6-9693EE02FC0E}">
      <dgm:prSet/>
      <dgm:spPr/>
      <dgm:t>
        <a:bodyPr/>
        <a:lstStyle/>
        <a:p>
          <a:endParaRPr lang="en-US"/>
        </a:p>
      </dgm:t>
    </dgm:pt>
    <dgm:pt modelId="{EBCE4D52-F833-4488-9260-DDD9DB8A7451}">
      <dgm:prSet/>
      <dgm:spPr/>
      <dgm:t>
        <a:bodyPr/>
        <a:lstStyle/>
        <a:p>
          <a:r>
            <a:rPr lang="en-US"/>
            <a:t>Control the iron overload that results from blood transfusions</a:t>
          </a:r>
        </a:p>
      </dgm:t>
    </dgm:pt>
    <dgm:pt modelId="{E20F8E2D-99F0-4FBE-989C-B9709401812C}" type="parTrans" cxnId="{AC8F155D-2DE0-4536-A97B-28A4395C2ACE}">
      <dgm:prSet/>
      <dgm:spPr/>
      <dgm:t>
        <a:bodyPr/>
        <a:lstStyle/>
        <a:p>
          <a:endParaRPr lang="en-US"/>
        </a:p>
      </dgm:t>
    </dgm:pt>
    <dgm:pt modelId="{2A51463E-5682-4350-AD88-15209364FB35}" type="sibTrans" cxnId="{AC8F155D-2DE0-4536-A97B-28A4395C2ACE}">
      <dgm:prSet/>
      <dgm:spPr/>
      <dgm:t>
        <a:bodyPr/>
        <a:lstStyle/>
        <a:p>
          <a:endParaRPr lang="en-US"/>
        </a:p>
      </dgm:t>
    </dgm:pt>
    <dgm:pt modelId="{A39A8236-FC50-4D4E-B01B-432D51F6B8F4}">
      <dgm:prSet/>
      <dgm:spPr/>
      <dgm:t>
        <a:bodyPr/>
        <a:lstStyle/>
        <a:p>
          <a:r>
            <a:rPr lang="en-US"/>
            <a:t>Develop support mechanisms to allow uninterrupted delivery of therapy</a:t>
          </a:r>
        </a:p>
      </dgm:t>
    </dgm:pt>
    <dgm:pt modelId="{12172560-C84A-48C7-AB99-D89BAC45C1DF}" type="parTrans" cxnId="{B0F43DAA-2339-4D2D-A078-E2222F815A43}">
      <dgm:prSet/>
      <dgm:spPr/>
      <dgm:t>
        <a:bodyPr/>
        <a:lstStyle/>
        <a:p>
          <a:endParaRPr lang="en-US"/>
        </a:p>
      </dgm:t>
    </dgm:pt>
    <dgm:pt modelId="{D7CFBBB6-9AE1-4A06-A9B0-CEB53B6B8D4C}" type="sibTrans" cxnId="{B0F43DAA-2339-4D2D-A078-E2222F815A43}">
      <dgm:prSet/>
      <dgm:spPr/>
      <dgm:t>
        <a:bodyPr/>
        <a:lstStyle/>
        <a:p>
          <a:endParaRPr lang="en-US"/>
        </a:p>
      </dgm:t>
    </dgm:pt>
    <dgm:pt modelId="{08F87BCB-3233-4501-BBD3-D83E5B375B84}" type="pres">
      <dgm:prSet presAssocID="{5A049B72-919F-4120-92E5-98351BFE26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56C6BA-C427-4334-B67D-BC79C68C962D}" type="pres">
      <dgm:prSet presAssocID="{0B521DBD-09CC-43FE-8DB9-0AA90E7BF86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BFDB04-47FE-45AC-ABAA-F3D04BDFDDF8}" type="pres">
      <dgm:prSet presAssocID="{0B521DBD-09CC-43FE-8DB9-0AA90E7BF86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146B3E-87E5-44DF-8877-7EA674B868C4}" type="pres">
      <dgm:prSet presAssocID="{DBD84966-C21E-4155-AEC1-A358BF31BD8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C9D7D4-2B6C-43E8-A7CD-B608C30C95E8}" type="pres">
      <dgm:prSet presAssocID="{DBD84966-C21E-4155-AEC1-A358BF31BD81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F43DAA-2339-4D2D-A078-E2222F815A43}" srcId="{DBD84966-C21E-4155-AEC1-A358BF31BD81}" destId="{A39A8236-FC50-4D4E-B01B-432D51F6B8F4}" srcOrd="2" destOrd="0" parTransId="{12172560-C84A-48C7-AB99-D89BAC45C1DF}" sibTransId="{D7CFBBB6-9AE1-4A06-A9B0-CEB53B6B8D4C}"/>
    <dgm:cxn modelId="{CD6C6703-8880-41E0-818C-CF43A37DD24A}" type="presOf" srcId="{C445398F-68AD-4D63-BE0A-1A5471C3DCC7}" destId="{C3BFDB04-47FE-45AC-ABAA-F3D04BDFDDF8}" srcOrd="0" destOrd="1" presId="urn:microsoft.com/office/officeart/2005/8/layout/vList2"/>
    <dgm:cxn modelId="{A5E29829-8918-485E-9384-D8364DBF0A50}" srcId="{5A049B72-919F-4120-92E5-98351BFE26B2}" destId="{0B521DBD-09CC-43FE-8DB9-0AA90E7BF862}" srcOrd="0" destOrd="0" parTransId="{BFA1ECA5-2F75-4841-9D93-ADD5C8577AAE}" sibTransId="{2592C0C0-A23F-4103-87C3-B5D0B6DFAD7A}"/>
    <dgm:cxn modelId="{E6546E67-7FFB-4576-A0BD-0E7A357EC81E}" srcId="{5A049B72-919F-4120-92E5-98351BFE26B2}" destId="{DBD84966-C21E-4155-AEC1-A358BF31BD81}" srcOrd="1" destOrd="0" parTransId="{1F5182B5-F9F4-4110-AC42-418636AF1F0C}" sibTransId="{233C6679-4240-40FF-B862-4D0B984D4975}"/>
    <dgm:cxn modelId="{EFAA4BC3-1161-4FD5-B5E6-9693EE02FC0E}" srcId="{DBD84966-C21E-4155-AEC1-A358BF31BD81}" destId="{81C6B7C5-68D3-4311-8AB4-D16822E37D32}" srcOrd="0" destOrd="0" parTransId="{23C0196A-6C0A-44C6-90B2-8DC7B96A64A5}" sibTransId="{27BC1CD0-E067-4834-B5AB-E1B8AA6F76B2}"/>
    <dgm:cxn modelId="{FFD27AD7-22F1-4D2C-A76B-103F320A5D7B}" type="presOf" srcId="{A39A8236-FC50-4D4E-B01B-432D51F6B8F4}" destId="{C2C9D7D4-2B6C-43E8-A7CD-B608C30C95E8}" srcOrd="0" destOrd="2" presId="urn:microsoft.com/office/officeart/2005/8/layout/vList2"/>
    <dgm:cxn modelId="{AC8F155D-2DE0-4536-A97B-28A4395C2ACE}" srcId="{DBD84966-C21E-4155-AEC1-A358BF31BD81}" destId="{EBCE4D52-F833-4488-9260-DDD9DB8A7451}" srcOrd="1" destOrd="0" parTransId="{E20F8E2D-99F0-4FBE-989C-B9709401812C}" sibTransId="{2A51463E-5682-4350-AD88-15209364FB35}"/>
    <dgm:cxn modelId="{580008E2-FFB6-4713-AEC3-6A7D040DCEA7}" type="presOf" srcId="{DBD84966-C21E-4155-AEC1-A358BF31BD81}" destId="{80146B3E-87E5-44DF-8877-7EA674B868C4}" srcOrd="0" destOrd="0" presId="urn:microsoft.com/office/officeart/2005/8/layout/vList2"/>
    <dgm:cxn modelId="{6FD72A5B-024F-482D-B402-C82CDE017F87}" type="presOf" srcId="{5A049B72-919F-4120-92E5-98351BFE26B2}" destId="{08F87BCB-3233-4501-BBD3-D83E5B375B84}" srcOrd="0" destOrd="0" presId="urn:microsoft.com/office/officeart/2005/8/layout/vList2"/>
    <dgm:cxn modelId="{6C797D0E-2751-4C2C-8EC3-7B7397B78147}" type="presOf" srcId="{81C6B7C5-68D3-4311-8AB4-D16822E37D32}" destId="{C2C9D7D4-2B6C-43E8-A7CD-B608C30C95E8}" srcOrd="0" destOrd="0" presId="urn:microsoft.com/office/officeart/2005/8/layout/vList2"/>
    <dgm:cxn modelId="{B176131C-A0B9-4B39-87B3-5A9F461D634D}" srcId="{0B521DBD-09CC-43FE-8DB9-0AA90E7BF862}" destId="{83C84EDC-06FF-4B1E-948B-171AA31C1E71}" srcOrd="0" destOrd="0" parTransId="{2DA50B20-113C-47B2-AF74-3FE3362EE583}" sibTransId="{66692DFB-D051-4222-BCA7-BDA869BBFE5E}"/>
    <dgm:cxn modelId="{AD09D229-9C87-41E7-A208-A1413BCFF051}" type="presOf" srcId="{0B521DBD-09CC-43FE-8DB9-0AA90E7BF862}" destId="{5456C6BA-C427-4334-B67D-BC79C68C962D}" srcOrd="0" destOrd="0" presId="urn:microsoft.com/office/officeart/2005/8/layout/vList2"/>
    <dgm:cxn modelId="{E2584223-759D-4A88-A53D-792FD04F6968}" srcId="{0B521DBD-09CC-43FE-8DB9-0AA90E7BF862}" destId="{C445398F-68AD-4D63-BE0A-1A5471C3DCC7}" srcOrd="1" destOrd="0" parTransId="{198B8F6C-39E7-4B02-B3E4-2340B5FC2A66}" sibTransId="{E8EBF4EB-1A0A-4118-8DB1-7A583F2C0DAA}"/>
    <dgm:cxn modelId="{1D4DAA58-84D9-4D43-9753-B1656551CC54}" type="presOf" srcId="{83C84EDC-06FF-4B1E-948B-171AA31C1E71}" destId="{C3BFDB04-47FE-45AC-ABAA-F3D04BDFDDF8}" srcOrd="0" destOrd="0" presId="urn:microsoft.com/office/officeart/2005/8/layout/vList2"/>
    <dgm:cxn modelId="{4747F4A7-5675-40C0-99BE-2EE74393B14A}" type="presOf" srcId="{EBCE4D52-F833-4488-9260-DDD9DB8A7451}" destId="{C2C9D7D4-2B6C-43E8-A7CD-B608C30C95E8}" srcOrd="0" destOrd="1" presId="urn:microsoft.com/office/officeart/2005/8/layout/vList2"/>
    <dgm:cxn modelId="{A0921BF0-3329-48E7-84E5-EAE4725767AF}" type="presParOf" srcId="{08F87BCB-3233-4501-BBD3-D83E5B375B84}" destId="{5456C6BA-C427-4334-B67D-BC79C68C962D}" srcOrd="0" destOrd="0" presId="urn:microsoft.com/office/officeart/2005/8/layout/vList2"/>
    <dgm:cxn modelId="{7CDB0286-172A-4DD0-9596-E95670C4931E}" type="presParOf" srcId="{08F87BCB-3233-4501-BBD3-D83E5B375B84}" destId="{C3BFDB04-47FE-45AC-ABAA-F3D04BDFDDF8}" srcOrd="1" destOrd="0" presId="urn:microsoft.com/office/officeart/2005/8/layout/vList2"/>
    <dgm:cxn modelId="{A0D654A4-0A04-430C-B685-4351D19EF20F}" type="presParOf" srcId="{08F87BCB-3233-4501-BBD3-D83E5B375B84}" destId="{80146B3E-87E5-44DF-8877-7EA674B868C4}" srcOrd="2" destOrd="0" presId="urn:microsoft.com/office/officeart/2005/8/layout/vList2"/>
    <dgm:cxn modelId="{F1BF3029-F593-45CC-B4DF-09115B258D33}" type="presParOf" srcId="{08F87BCB-3233-4501-BBD3-D83E5B375B84}" destId="{C2C9D7D4-2B6C-43E8-A7CD-B608C30C95E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12ED33-F842-4AB0-8C96-BBFF7D102DA8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628A662-7520-4A3D-9EA1-7B38D274739B}">
      <dgm:prSet custT="1"/>
      <dgm:spPr/>
      <dgm:t>
        <a:bodyPr/>
        <a:lstStyle/>
        <a:p>
          <a:r>
            <a:rPr lang="en-US" sz="2800"/>
            <a:t>Benefits</a:t>
          </a:r>
        </a:p>
      </dgm:t>
    </dgm:pt>
    <dgm:pt modelId="{5821F8E2-5B77-4661-BCCF-E0FBB4D65D14}" type="parTrans" cxnId="{1FB8E00E-49FA-4CA9-8241-9D2FD19D8C2B}">
      <dgm:prSet/>
      <dgm:spPr/>
      <dgm:t>
        <a:bodyPr/>
        <a:lstStyle/>
        <a:p>
          <a:endParaRPr lang="en-US"/>
        </a:p>
      </dgm:t>
    </dgm:pt>
    <dgm:pt modelId="{52549BEE-916B-469F-91A6-6352904A37EE}" type="sibTrans" cxnId="{1FB8E00E-49FA-4CA9-8241-9D2FD19D8C2B}">
      <dgm:prSet/>
      <dgm:spPr/>
      <dgm:t>
        <a:bodyPr/>
        <a:lstStyle/>
        <a:p>
          <a:endParaRPr lang="en-US"/>
        </a:p>
      </dgm:t>
    </dgm:pt>
    <dgm:pt modelId="{B67C0ED6-1BB4-4CA2-A7F7-ED17E3FF1445}">
      <dgm:prSet custT="1"/>
      <dgm:spPr/>
      <dgm:t>
        <a:bodyPr/>
        <a:lstStyle/>
        <a:p>
          <a:r>
            <a:rPr lang="en-US" sz="2400" dirty="0"/>
            <a:t>Transfusions no longer needed</a:t>
          </a:r>
        </a:p>
      </dgm:t>
    </dgm:pt>
    <dgm:pt modelId="{5DFACA1C-8648-4BAE-BAD3-130411644D7B}" type="parTrans" cxnId="{F9260602-BAFF-493E-9D67-3B457793B3A3}">
      <dgm:prSet/>
      <dgm:spPr/>
      <dgm:t>
        <a:bodyPr/>
        <a:lstStyle/>
        <a:p>
          <a:endParaRPr lang="en-US"/>
        </a:p>
      </dgm:t>
    </dgm:pt>
    <dgm:pt modelId="{675E7FE9-E06F-4D08-8B36-A9DA0B7E852D}" type="sibTrans" cxnId="{F9260602-BAFF-493E-9D67-3B457793B3A3}">
      <dgm:prSet/>
      <dgm:spPr/>
      <dgm:t>
        <a:bodyPr/>
        <a:lstStyle/>
        <a:p>
          <a:endParaRPr lang="en-US"/>
        </a:p>
      </dgm:t>
    </dgm:pt>
    <dgm:pt modelId="{E07E120B-F30C-4625-82F4-C167FF5A5323}">
      <dgm:prSet custT="1"/>
      <dgm:spPr/>
      <dgm:t>
        <a:bodyPr/>
        <a:lstStyle/>
        <a:p>
          <a:r>
            <a:rPr lang="en-US" sz="2400" dirty="0"/>
            <a:t>Body iron level can return to normal</a:t>
          </a:r>
        </a:p>
      </dgm:t>
    </dgm:pt>
    <dgm:pt modelId="{611D444C-B1C0-4407-A4AB-A111FCB36C0B}" type="parTrans" cxnId="{963B7A7F-B085-45EF-9953-1AC83F512EF8}">
      <dgm:prSet/>
      <dgm:spPr/>
      <dgm:t>
        <a:bodyPr/>
        <a:lstStyle/>
        <a:p>
          <a:endParaRPr lang="en-US"/>
        </a:p>
      </dgm:t>
    </dgm:pt>
    <dgm:pt modelId="{275103DD-24FC-4EA6-BE17-FB943709B054}" type="sibTrans" cxnId="{963B7A7F-B085-45EF-9953-1AC83F512EF8}">
      <dgm:prSet/>
      <dgm:spPr/>
      <dgm:t>
        <a:bodyPr/>
        <a:lstStyle/>
        <a:p>
          <a:endParaRPr lang="en-US"/>
        </a:p>
      </dgm:t>
    </dgm:pt>
    <dgm:pt modelId="{A66DDBD4-C128-4D70-802C-C58413DFD423}">
      <dgm:prSet custT="1"/>
      <dgm:spPr/>
      <dgm:t>
        <a:bodyPr/>
        <a:lstStyle/>
        <a:p>
          <a:r>
            <a:rPr lang="en-US" sz="2400" dirty="0"/>
            <a:t>Risk of liver damage is reduced</a:t>
          </a:r>
        </a:p>
      </dgm:t>
    </dgm:pt>
    <dgm:pt modelId="{429306B6-E888-4AB0-B5DD-C0F8E25D5ADF}" type="parTrans" cxnId="{83ADA183-6F6A-4244-AB7C-FDC2D4F04495}">
      <dgm:prSet/>
      <dgm:spPr/>
      <dgm:t>
        <a:bodyPr/>
        <a:lstStyle/>
        <a:p>
          <a:endParaRPr lang="en-US"/>
        </a:p>
      </dgm:t>
    </dgm:pt>
    <dgm:pt modelId="{E8388F26-6B6B-42B3-9D5A-5A586F6386D2}" type="sibTrans" cxnId="{83ADA183-6F6A-4244-AB7C-FDC2D4F04495}">
      <dgm:prSet/>
      <dgm:spPr/>
      <dgm:t>
        <a:bodyPr/>
        <a:lstStyle/>
        <a:p>
          <a:endParaRPr lang="en-US"/>
        </a:p>
      </dgm:t>
    </dgm:pt>
    <dgm:pt modelId="{272F7729-24A7-4A03-AC7B-7039D26462B5}">
      <dgm:prSet custT="1"/>
      <dgm:spPr/>
      <dgm:t>
        <a:bodyPr/>
        <a:lstStyle/>
        <a:p>
          <a:r>
            <a:rPr lang="en-US" sz="2400" dirty="0"/>
            <a:t>Risk of cardiac damage from iron is eliminated</a:t>
          </a:r>
        </a:p>
      </dgm:t>
    </dgm:pt>
    <dgm:pt modelId="{579A993D-A7C7-4876-AAC7-614ED31DBF38}" type="parTrans" cxnId="{5479D39B-0BDC-45E3-947C-1A5721CCFE07}">
      <dgm:prSet/>
      <dgm:spPr/>
      <dgm:t>
        <a:bodyPr/>
        <a:lstStyle/>
        <a:p>
          <a:endParaRPr lang="en-US"/>
        </a:p>
      </dgm:t>
    </dgm:pt>
    <dgm:pt modelId="{0E68F57A-AE66-4E9C-930E-5F009CB4E373}" type="sibTrans" cxnId="{5479D39B-0BDC-45E3-947C-1A5721CCFE07}">
      <dgm:prSet/>
      <dgm:spPr/>
      <dgm:t>
        <a:bodyPr/>
        <a:lstStyle/>
        <a:p>
          <a:endParaRPr lang="en-US"/>
        </a:p>
      </dgm:t>
    </dgm:pt>
    <dgm:pt modelId="{A7A84CC7-6820-4F50-BD54-1BBB68E9468C}">
      <dgm:prSet custT="1"/>
      <dgm:spPr/>
      <dgm:t>
        <a:bodyPr/>
        <a:lstStyle/>
        <a:p>
          <a:r>
            <a:rPr lang="en-US" sz="2400" dirty="0"/>
            <a:t>Health-related quality of life is improved</a:t>
          </a:r>
        </a:p>
      </dgm:t>
    </dgm:pt>
    <dgm:pt modelId="{36014E9B-5A0C-4B3D-9856-0857892350B6}" type="parTrans" cxnId="{10C33A2F-6530-4F19-A17D-C66B97FB2DFE}">
      <dgm:prSet/>
      <dgm:spPr/>
      <dgm:t>
        <a:bodyPr/>
        <a:lstStyle/>
        <a:p>
          <a:endParaRPr lang="en-US"/>
        </a:p>
      </dgm:t>
    </dgm:pt>
    <dgm:pt modelId="{202B666B-582C-4488-802F-EFCAE4CF4AA2}" type="sibTrans" cxnId="{10C33A2F-6530-4F19-A17D-C66B97FB2DFE}">
      <dgm:prSet/>
      <dgm:spPr/>
      <dgm:t>
        <a:bodyPr/>
        <a:lstStyle/>
        <a:p>
          <a:endParaRPr lang="en-US"/>
        </a:p>
      </dgm:t>
    </dgm:pt>
    <dgm:pt modelId="{1B22F28C-EE1B-472E-B599-EB0A32838672}">
      <dgm:prSet custT="1"/>
      <dgm:spPr/>
      <dgm:t>
        <a:bodyPr/>
        <a:lstStyle/>
        <a:p>
          <a:r>
            <a:rPr lang="en-US" sz="2800" dirty="0"/>
            <a:t>Risks</a:t>
          </a:r>
        </a:p>
      </dgm:t>
    </dgm:pt>
    <dgm:pt modelId="{F38EA9DB-9B42-48D7-983C-6C60A91FA200}" type="parTrans" cxnId="{F8C10107-F5F2-412A-A1CF-44838CA79173}">
      <dgm:prSet/>
      <dgm:spPr/>
      <dgm:t>
        <a:bodyPr/>
        <a:lstStyle/>
        <a:p>
          <a:endParaRPr lang="en-US"/>
        </a:p>
      </dgm:t>
    </dgm:pt>
    <dgm:pt modelId="{CFF35FC0-0670-437E-AB23-E04597D78461}" type="sibTrans" cxnId="{F8C10107-F5F2-412A-A1CF-44838CA79173}">
      <dgm:prSet/>
      <dgm:spPr/>
      <dgm:t>
        <a:bodyPr/>
        <a:lstStyle/>
        <a:p>
          <a:endParaRPr lang="en-US"/>
        </a:p>
      </dgm:t>
    </dgm:pt>
    <dgm:pt modelId="{B41FD66A-C915-489A-8531-2171EBF2847D}">
      <dgm:prSet/>
      <dgm:spPr/>
      <dgm:t>
        <a:bodyPr/>
        <a:lstStyle/>
        <a:p>
          <a:r>
            <a:rPr lang="en-US" dirty="0"/>
            <a:t>Graft-failure, graft-vs-host disease, infections, and risk of death during or after the procedure</a:t>
          </a:r>
        </a:p>
      </dgm:t>
    </dgm:pt>
    <dgm:pt modelId="{5594A1B5-B811-4130-A26C-BD143B239494}" type="parTrans" cxnId="{54623E16-A977-4BD0-B1A4-FEF5E72CC344}">
      <dgm:prSet/>
      <dgm:spPr/>
      <dgm:t>
        <a:bodyPr/>
        <a:lstStyle/>
        <a:p>
          <a:endParaRPr lang="en-US"/>
        </a:p>
      </dgm:t>
    </dgm:pt>
    <dgm:pt modelId="{10523DF1-5BDF-4636-912C-6B0C75493C84}" type="sibTrans" cxnId="{54623E16-A977-4BD0-B1A4-FEF5E72CC344}">
      <dgm:prSet/>
      <dgm:spPr/>
      <dgm:t>
        <a:bodyPr/>
        <a:lstStyle/>
        <a:p>
          <a:endParaRPr lang="en-US"/>
        </a:p>
      </dgm:t>
    </dgm:pt>
    <dgm:pt modelId="{FF2054B8-E3E5-44E7-B6E5-09BB4624E028}">
      <dgm:prSet/>
      <dgm:spPr/>
      <dgm:t>
        <a:bodyPr/>
        <a:lstStyle/>
        <a:p>
          <a:r>
            <a:rPr lang="en-US" dirty="0"/>
            <a:t>Most patients will be infertile, though cases of successful pregnancies are reported</a:t>
          </a:r>
        </a:p>
      </dgm:t>
    </dgm:pt>
    <dgm:pt modelId="{FCFA9735-8A93-4CE3-9A75-26E01E3E6056}" type="parTrans" cxnId="{951C5F22-67E5-4062-B533-AF885388D625}">
      <dgm:prSet/>
      <dgm:spPr/>
      <dgm:t>
        <a:bodyPr/>
        <a:lstStyle/>
        <a:p>
          <a:endParaRPr lang="en-US"/>
        </a:p>
      </dgm:t>
    </dgm:pt>
    <dgm:pt modelId="{F63D5CF9-E8B0-4091-AFD4-4E531F0321EC}" type="sibTrans" cxnId="{951C5F22-67E5-4062-B533-AF885388D625}">
      <dgm:prSet/>
      <dgm:spPr/>
      <dgm:t>
        <a:bodyPr/>
        <a:lstStyle/>
        <a:p>
          <a:endParaRPr lang="en-US"/>
        </a:p>
      </dgm:t>
    </dgm:pt>
    <dgm:pt modelId="{42BF611E-9B7A-45A8-A136-F9021E087556}">
      <dgm:prSet/>
      <dgm:spPr/>
      <dgm:t>
        <a:bodyPr/>
        <a:lstStyle/>
        <a:p>
          <a:r>
            <a:rPr lang="en-US" dirty="0"/>
            <a:t>Chemotherapy used for BMT can also damage the endocrine glands</a:t>
          </a:r>
        </a:p>
      </dgm:t>
    </dgm:pt>
    <dgm:pt modelId="{7BE56507-7EA0-481F-A955-F8E512E37AD5}" type="parTrans" cxnId="{12EB3C55-743B-48E0-8074-1008B1C8BF3F}">
      <dgm:prSet/>
      <dgm:spPr/>
      <dgm:t>
        <a:bodyPr/>
        <a:lstStyle/>
        <a:p>
          <a:endParaRPr lang="en-US"/>
        </a:p>
      </dgm:t>
    </dgm:pt>
    <dgm:pt modelId="{23EFBF5C-7847-42F0-B288-D31B0E862C56}" type="sibTrans" cxnId="{12EB3C55-743B-48E0-8074-1008B1C8BF3F}">
      <dgm:prSet/>
      <dgm:spPr/>
      <dgm:t>
        <a:bodyPr/>
        <a:lstStyle/>
        <a:p>
          <a:endParaRPr lang="en-US"/>
        </a:p>
      </dgm:t>
    </dgm:pt>
    <dgm:pt modelId="{D1C03F3F-11C4-4975-A2E0-90A4D056817B}" type="pres">
      <dgm:prSet presAssocID="{3012ED33-F842-4AB0-8C96-BBFF7D102DA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1CC199-1B0D-4446-A80A-189D38899A91}" type="pres">
      <dgm:prSet presAssocID="{E628A662-7520-4A3D-9EA1-7B38D274739B}" presName="parentLin" presStyleCnt="0"/>
      <dgm:spPr/>
    </dgm:pt>
    <dgm:pt modelId="{EC1889EB-C871-4E8F-BBFB-9C23396D8877}" type="pres">
      <dgm:prSet presAssocID="{E628A662-7520-4A3D-9EA1-7B38D274739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C09D1667-1766-445C-9857-EA1050F2D609}" type="pres">
      <dgm:prSet presAssocID="{E628A662-7520-4A3D-9EA1-7B38D274739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B772EE-B0BC-457D-8148-6C34FA02D207}" type="pres">
      <dgm:prSet presAssocID="{E628A662-7520-4A3D-9EA1-7B38D274739B}" presName="negativeSpace" presStyleCnt="0"/>
      <dgm:spPr/>
    </dgm:pt>
    <dgm:pt modelId="{D4FD5D0F-8864-4016-95C3-85FCE102AEEC}" type="pres">
      <dgm:prSet presAssocID="{E628A662-7520-4A3D-9EA1-7B38D274739B}" presName="childText" presStyleLbl="conFgAcc1" presStyleIdx="0" presStyleCnt="2" custScaleY="1008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62DAA5-1AED-4F44-AF1A-F30826500D0E}" type="pres">
      <dgm:prSet presAssocID="{52549BEE-916B-469F-91A6-6352904A37EE}" presName="spaceBetweenRectangles" presStyleCnt="0"/>
      <dgm:spPr/>
    </dgm:pt>
    <dgm:pt modelId="{91C221D0-C38C-4A68-AABE-547FF6290090}" type="pres">
      <dgm:prSet presAssocID="{1B22F28C-EE1B-472E-B599-EB0A32838672}" presName="parentLin" presStyleCnt="0"/>
      <dgm:spPr/>
    </dgm:pt>
    <dgm:pt modelId="{F8B9C1C5-0F78-4F5B-9461-475F429B5DCA}" type="pres">
      <dgm:prSet presAssocID="{1B22F28C-EE1B-472E-B599-EB0A32838672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2375663F-057E-4165-87A7-F6BEDA462B73}" type="pres">
      <dgm:prSet presAssocID="{1B22F28C-EE1B-472E-B599-EB0A3283867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020A44-D981-409B-AD10-5B40ADC2880B}" type="pres">
      <dgm:prSet presAssocID="{1B22F28C-EE1B-472E-B599-EB0A32838672}" presName="negativeSpace" presStyleCnt="0"/>
      <dgm:spPr/>
    </dgm:pt>
    <dgm:pt modelId="{0D5380F9-FD7D-4BD8-AA66-77712FDE7B14}" type="pres">
      <dgm:prSet presAssocID="{1B22F28C-EE1B-472E-B599-EB0A32838672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C918D7-5787-4170-A83A-874CD0EC72DA}" type="presOf" srcId="{A66DDBD4-C128-4D70-802C-C58413DFD423}" destId="{D4FD5D0F-8864-4016-95C3-85FCE102AEEC}" srcOrd="0" destOrd="2" presId="urn:microsoft.com/office/officeart/2005/8/layout/list1"/>
    <dgm:cxn modelId="{2ACA4FA1-1B86-4F04-9DC9-A72093BF0596}" type="presOf" srcId="{FF2054B8-E3E5-44E7-B6E5-09BB4624E028}" destId="{0D5380F9-FD7D-4BD8-AA66-77712FDE7B14}" srcOrd="0" destOrd="1" presId="urn:microsoft.com/office/officeart/2005/8/layout/list1"/>
    <dgm:cxn modelId="{C20FD51D-6199-48F3-B512-2A1FF3FCF506}" type="presOf" srcId="{A7A84CC7-6820-4F50-BD54-1BBB68E9468C}" destId="{D4FD5D0F-8864-4016-95C3-85FCE102AEEC}" srcOrd="0" destOrd="4" presId="urn:microsoft.com/office/officeart/2005/8/layout/list1"/>
    <dgm:cxn modelId="{54623E16-A977-4BD0-B1A4-FEF5E72CC344}" srcId="{1B22F28C-EE1B-472E-B599-EB0A32838672}" destId="{B41FD66A-C915-489A-8531-2171EBF2847D}" srcOrd="0" destOrd="0" parTransId="{5594A1B5-B811-4130-A26C-BD143B239494}" sibTransId="{10523DF1-5BDF-4636-912C-6B0C75493C84}"/>
    <dgm:cxn modelId="{5B95FED9-D55D-4583-B4C6-7EEFE6BA287F}" type="presOf" srcId="{1B22F28C-EE1B-472E-B599-EB0A32838672}" destId="{F8B9C1C5-0F78-4F5B-9461-475F429B5DCA}" srcOrd="0" destOrd="0" presId="urn:microsoft.com/office/officeart/2005/8/layout/list1"/>
    <dgm:cxn modelId="{3B22D600-E0D2-4E13-AA58-EE1A7B0DF5C6}" type="presOf" srcId="{B67C0ED6-1BB4-4CA2-A7F7-ED17E3FF1445}" destId="{D4FD5D0F-8864-4016-95C3-85FCE102AEEC}" srcOrd="0" destOrd="0" presId="urn:microsoft.com/office/officeart/2005/8/layout/list1"/>
    <dgm:cxn modelId="{951C5F22-67E5-4062-B533-AF885388D625}" srcId="{1B22F28C-EE1B-472E-B599-EB0A32838672}" destId="{FF2054B8-E3E5-44E7-B6E5-09BB4624E028}" srcOrd="1" destOrd="0" parTransId="{FCFA9735-8A93-4CE3-9A75-26E01E3E6056}" sibTransId="{F63D5CF9-E8B0-4091-AFD4-4E531F0321EC}"/>
    <dgm:cxn modelId="{1FB8E00E-49FA-4CA9-8241-9D2FD19D8C2B}" srcId="{3012ED33-F842-4AB0-8C96-BBFF7D102DA8}" destId="{E628A662-7520-4A3D-9EA1-7B38D274739B}" srcOrd="0" destOrd="0" parTransId="{5821F8E2-5B77-4661-BCCF-E0FBB4D65D14}" sibTransId="{52549BEE-916B-469F-91A6-6352904A37EE}"/>
    <dgm:cxn modelId="{83ADA183-6F6A-4244-AB7C-FDC2D4F04495}" srcId="{E628A662-7520-4A3D-9EA1-7B38D274739B}" destId="{A66DDBD4-C128-4D70-802C-C58413DFD423}" srcOrd="2" destOrd="0" parTransId="{429306B6-E888-4AB0-B5DD-C0F8E25D5ADF}" sibTransId="{E8388F26-6B6B-42B3-9D5A-5A586F6386D2}"/>
    <dgm:cxn modelId="{40C8E940-8217-4739-817B-C765D77AFAAD}" type="presOf" srcId="{E628A662-7520-4A3D-9EA1-7B38D274739B}" destId="{C09D1667-1766-445C-9857-EA1050F2D609}" srcOrd="1" destOrd="0" presId="urn:microsoft.com/office/officeart/2005/8/layout/list1"/>
    <dgm:cxn modelId="{5479D39B-0BDC-45E3-947C-1A5721CCFE07}" srcId="{E628A662-7520-4A3D-9EA1-7B38D274739B}" destId="{272F7729-24A7-4A03-AC7B-7039D26462B5}" srcOrd="3" destOrd="0" parTransId="{579A993D-A7C7-4876-AAC7-614ED31DBF38}" sibTransId="{0E68F57A-AE66-4E9C-930E-5F009CB4E373}"/>
    <dgm:cxn modelId="{400554F8-4C44-4DCE-B15E-3BFB11C40BAB}" type="presOf" srcId="{E07E120B-F30C-4625-82F4-C167FF5A5323}" destId="{D4FD5D0F-8864-4016-95C3-85FCE102AEEC}" srcOrd="0" destOrd="1" presId="urn:microsoft.com/office/officeart/2005/8/layout/list1"/>
    <dgm:cxn modelId="{10C33A2F-6530-4F19-A17D-C66B97FB2DFE}" srcId="{E628A662-7520-4A3D-9EA1-7B38D274739B}" destId="{A7A84CC7-6820-4F50-BD54-1BBB68E9468C}" srcOrd="4" destOrd="0" parTransId="{36014E9B-5A0C-4B3D-9856-0857892350B6}" sibTransId="{202B666B-582C-4488-802F-EFCAE4CF4AA2}"/>
    <dgm:cxn modelId="{DA03ED50-23F9-4C69-96C6-7006D9AC4E24}" type="presOf" srcId="{3012ED33-F842-4AB0-8C96-BBFF7D102DA8}" destId="{D1C03F3F-11C4-4975-A2E0-90A4D056817B}" srcOrd="0" destOrd="0" presId="urn:microsoft.com/office/officeart/2005/8/layout/list1"/>
    <dgm:cxn modelId="{D07A1D37-F146-43B4-BDE6-1F722F70C6D4}" type="presOf" srcId="{272F7729-24A7-4A03-AC7B-7039D26462B5}" destId="{D4FD5D0F-8864-4016-95C3-85FCE102AEEC}" srcOrd="0" destOrd="3" presId="urn:microsoft.com/office/officeart/2005/8/layout/list1"/>
    <dgm:cxn modelId="{12EB3C55-743B-48E0-8074-1008B1C8BF3F}" srcId="{1B22F28C-EE1B-472E-B599-EB0A32838672}" destId="{42BF611E-9B7A-45A8-A136-F9021E087556}" srcOrd="2" destOrd="0" parTransId="{7BE56507-7EA0-481F-A955-F8E512E37AD5}" sibTransId="{23EFBF5C-7847-42F0-B288-D31B0E862C56}"/>
    <dgm:cxn modelId="{41A1ACD1-82A4-474E-9B4A-C200E64A3CCC}" type="presOf" srcId="{E628A662-7520-4A3D-9EA1-7B38D274739B}" destId="{EC1889EB-C871-4E8F-BBFB-9C23396D8877}" srcOrd="0" destOrd="0" presId="urn:microsoft.com/office/officeart/2005/8/layout/list1"/>
    <dgm:cxn modelId="{E5612B65-86AB-4E97-8E35-94B1D7EF671A}" type="presOf" srcId="{1B22F28C-EE1B-472E-B599-EB0A32838672}" destId="{2375663F-057E-4165-87A7-F6BEDA462B73}" srcOrd="1" destOrd="0" presId="urn:microsoft.com/office/officeart/2005/8/layout/list1"/>
    <dgm:cxn modelId="{963B7A7F-B085-45EF-9953-1AC83F512EF8}" srcId="{E628A662-7520-4A3D-9EA1-7B38D274739B}" destId="{E07E120B-F30C-4625-82F4-C167FF5A5323}" srcOrd="1" destOrd="0" parTransId="{611D444C-B1C0-4407-A4AB-A111FCB36C0B}" sibTransId="{275103DD-24FC-4EA6-BE17-FB943709B054}"/>
    <dgm:cxn modelId="{F8C10107-F5F2-412A-A1CF-44838CA79173}" srcId="{3012ED33-F842-4AB0-8C96-BBFF7D102DA8}" destId="{1B22F28C-EE1B-472E-B599-EB0A32838672}" srcOrd="1" destOrd="0" parTransId="{F38EA9DB-9B42-48D7-983C-6C60A91FA200}" sibTransId="{CFF35FC0-0670-437E-AB23-E04597D78461}"/>
    <dgm:cxn modelId="{84DF48B0-8C60-4BB6-BF0C-D08C79D57C7F}" type="presOf" srcId="{42BF611E-9B7A-45A8-A136-F9021E087556}" destId="{0D5380F9-FD7D-4BD8-AA66-77712FDE7B14}" srcOrd="0" destOrd="2" presId="urn:microsoft.com/office/officeart/2005/8/layout/list1"/>
    <dgm:cxn modelId="{F9260602-BAFF-493E-9D67-3B457793B3A3}" srcId="{E628A662-7520-4A3D-9EA1-7B38D274739B}" destId="{B67C0ED6-1BB4-4CA2-A7F7-ED17E3FF1445}" srcOrd="0" destOrd="0" parTransId="{5DFACA1C-8648-4BAE-BAD3-130411644D7B}" sibTransId="{675E7FE9-E06F-4D08-8B36-A9DA0B7E852D}"/>
    <dgm:cxn modelId="{68C284E9-E715-4C04-9863-E8AAE3C98AC6}" type="presOf" srcId="{B41FD66A-C915-489A-8531-2171EBF2847D}" destId="{0D5380F9-FD7D-4BD8-AA66-77712FDE7B14}" srcOrd="0" destOrd="0" presId="urn:microsoft.com/office/officeart/2005/8/layout/list1"/>
    <dgm:cxn modelId="{788D2C54-DF10-427E-BD3C-5A6F12B18AA2}" type="presParOf" srcId="{D1C03F3F-11C4-4975-A2E0-90A4D056817B}" destId="{651CC199-1B0D-4446-A80A-189D38899A91}" srcOrd="0" destOrd="0" presId="urn:microsoft.com/office/officeart/2005/8/layout/list1"/>
    <dgm:cxn modelId="{9C793F67-E762-40B0-8A28-778D2265E1BD}" type="presParOf" srcId="{651CC199-1B0D-4446-A80A-189D38899A91}" destId="{EC1889EB-C871-4E8F-BBFB-9C23396D8877}" srcOrd="0" destOrd="0" presId="urn:microsoft.com/office/officeart/2005/8/layout/list1"/>
    <dgm:cxn modelId="{B206EC37-74AE-4208-97EF-6F35A374F7BA}" type="presParOf" srcId="{651CC199-1B0D-4446-A80A-189D38899A91}" destId="{C09D1667-1766-445C-9857-EA1050F2D609}" srcOrd="1" destOrd="0" presId="urn:microsoft.com/office/officeart/2005/8/layout/list1"/>
    <dgm:cxn modelId="{B2203E76-FFF4-4FC1-B188-5FA8937B89AA}" type="presParOf" srcId="{D1C03F3F-11C4-4975-A2E0-90A4D056817B}" destId="{5AB772EE-B0BC-457D-8148-6C34FA02D207}" srcOrd="1" destOrd="0" presId="urn:microsoft.com/office/officeart/2005/8/layout/list1"/>
    <dgm:cxn modelId="{80492CBD-A5A3-4358-AE29-CA590349F074}" type="presParOf" srcId="{D1C03F3F-11C4-4975-A2E0-90A4D056817B}" destId="{D4FD5D0F-8864-4016-95C3-85FCE102AEEC}" srcOrd="2" destOrd="0" presId="urn:microsoft.com/office/officeart/2005/8/layout/list1"/>
    <dgm:cxn modelId="{767FBFBD-EB3C-4F16-A2F1-96C68966F740}" type="presParOf" srcId="{D1C03F3F-11C4-4975-A2E0-90A4D056817B}" destId="{8E62DAA5-1AED-4F44-AF1A-F30826500D0E}" srcOrd="3" destOrd="0" presId="urn:microsoft.com/office/officeart/2005/8/layout/list1"/>
    <dgm:cxn modelId="{47E25FD4-D7D9-48AC-82DA-50D00BE55008}" type="presParOf" srcId="{D1C03F3F-11C4-4975-A2E0-90A4D056817B}" destId="{91C221D0-C38C-4A68-AABE-547FF6290090}" srcOrd="4" destOrd="0" presId="urn:microsoft.com/office/officeart/2005/8/layout/list1"/>
    <dgm:cxn modelId="{193D3C3C-5FE5-426E-B409-77FB30AAE89E}" type="presParOf" srcId="{91C221D0-C38C-4A68-AABE-547FF6290090}" destId="{F8B9C1C5-0F78-4F5B-9461-475F429B5DCA}" srcOrd="0" destOrd="0" presId="urn:microsoft.com/office/officeart/2005/8/layout/list1"/>
    <dgm:cxn modelId="{983D8645-120A-48FE-9DE1-BDF9D770AD3A}" type="presParOf" srcId="{91C221D0-C38C-4A68-AABE-547FF6290090}" destId="{2375663F-057E-4165-87A7-F6BEDA462B73}" srcOrd="1" destOrd="0" presId="urn:microsoft.com/office/officeart/2005/8/layout/list1"/>
    <dgm:cxn modelId="{35003280-5644-4F86-BC1C-F7D252EBB38E}" type="presParOf" srcId="{D1C03F3F-11C4-4975-A2E0-90A4D056817B}" destId="{18020A44-D981-409B-AD10-5B40ADC2880B}" srcOrd="5" destOrd="0" presId="urn:microsoft.com/office/officeart/2005/8/layout/list1"/>
    <dgm:cxn modelId="{FDE47E1F-C8A6-4277-AA60-8818801A9572}" type="presParOf" srcId="{D1C03F3F-11C4-4975-A2E0-90A4D056817B}" destId="{0D5380F9-FD7D-4BD8-AA66-77712FDE7B1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BB2F41-F9BE-4561-9D40-61E7CA7410F4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A927F14-4A21-47CD-AF21-E6AE7771234C}">
      <dgm:prSet custT="1"/>
      <dgm:spPr/>
      <dgm:t>
        <a:bodyPr/>
        <a:lstStyle/>
        <a:p>
          <a:r>
            <a:rPr lang="en-US" sz="3200" b="1" dirty="0"/>
            <a:t>Curative - Gene Therapy</a:t>
          </a:r>
        </a:p>
      </dgm:t>
    </dgm:pt>
    <dgm:pt modelId="{EDFA0FA8-0551-4C6C-9AF2-B75C738DC657}" type="parTrans" cxnId="{8AFBEFF6-2606-4CBD-B402-3E3A644A1403}">
      <dgm:prSet/>
      <dgm:spPr/>
      <dgm:t>
        <a:bodyPr/>
        <a:lstStyle/>
        <a:p>
          <a:endParaRPr lang="en-US"/>
        </a:p>
      </dgm:t>
    </dgm:pt>
    <dgm:pt modelId="{8CA1C72E-B96C-4FF7-A91B-48E0490FD5E1}" type="sibTrans" cxnId="{8AFBEFF6-2606-4CBD-B402-3E3A644A1403}">
      <dgm:prSet/>
      <dgm:spPr/>
      <dgm:t>
        <a:bodyPr/>
        <a:lstStyle/>
        <a:p>
          <a:endParaRPr lang="en-US"/>
        </a:p>
      </dgm:t>
    </dgm:pt>
    <dgm:pt modelId="{0E38C184-9B0C-4598-9423-127E1025154D}">
      <dgm:prSet/>
      <dgm:spPr/>
      <dgm:t>
        <a:bodyPr/>
        <a:lstStyle/>
        <a:p>
          <a:r>
            <a:rPr lang="en-US"/>
            <a:t>Gene addition</a:t>
          </a:r>
        </a:p>
      </dgm:t>
    </dgm:pt>
    <dgm:pt modelId="{52FB142F-9EB7-427F-BF24-674261E06005}" type="parTrans" cxnId="{C214174B-98D2-4E7F-9A23-3386B2286697}">
      <dgm:prSet/>
      <dgm:spPr/>
      <dgm:t>
        <a:bodyPr/>
        <a:lstStyle/>
        <a:p>
          <a:endParaRPr lang="en-US"/>
        </a:p>
      </dgm:t>
    </dgm:pt>
    <dgm:pt modelId="{A1A5B2ED-A6DA-4617-9453-70618399A644}" type="sibTrans" cxnId="{C214174B-98D2-4E7F-9A23-3386B2286697}">
      <dgm:prSet/>
      <dgm:spPr/>
      <dgm:t>
        <a:bodyPr/>
        <a:lstStyle/>
        <a:p>
          <a:endParaRPr lang="en-US"/>
        </a:p>
      </dgm:t>
    </dgm:pt>
    <dgm:pt modelId="{2261572C-8B5A-4B8D-B875-91CD95A32A47}">
      <dgm:prSet/>
      <dgm:spPr/>
      <dgm:t>
        <a:bodyPr/>
        <a:lstStyle/>
        <a:p>
          <a:r>
            <a:rPr lang="en-US"/>
            <a:t>Gene correction</a:t>
          </a:r>
        </a:p>
      </dgm:t>
    </dgm:pt>
    <dgm:pt modelId="{C4E1152A-2F62-48B8-A564-5A64F349C33A}" type="parTrans" cxnId="{0F980BEE-BFBC-44D2-BB5F-442C34D2A028}">
      <dgm:prSet/>
      <dgm:spPr/>
      <dgm:t>
        <a:bodyPr/>
        <a:lstStyle/>
        <a:p>
          <a:endParaRPr lang="en-US"/>
        </a:p>
      </dgm:t>
    </dgm:pt>
    <dgm:pt modelId="{13291F54-551D-4399-BEC1-B5B3F8AC8A65}" type="sibTrans" cxnId="{0F980BEE-BFBC-44D2-BB5F-442C34D2A028}">
      <dgm:prSet/>
      <dgm:spPr/>
      <dgm:t>
        <a:bodyPr/>
        <a:lstStyle/>
        <a:p>
          <a:endParaRPr lang="en-US"/>
        </a:p>
      </dgm:t>
    </dgm:pt>
    <dgm:pt modelId="{5089D2CA-D56B-4257-AA42-8DAB644DA35E}">
      <dgm:prSet/>
      <dgm:spPr/>
      <dgm:t>
        <a:bodyPr/>
        <a:lstStyle/>
        <a:p>
          <a:r>
            <a:rPr lang="en-US"/>
            <a:t>Restore fetal hemoglobin production</a:t>
          </a:r>
        </a:p>
      </dgm:t>
    </dgm:pt>
    <dgm:pt modelId="{7B5C163F-484C-4646-8577-927C9FCB2C99}" type="parTrans" cxnId="{5B364C63-3464-43C4-B04F-DFEA61BA1263}">
      <dgm:prSet/>
      <dgm:spPr/>
      <dgm:t>
        <a:bodyPr/>
        <a:lstStyle/>
        <a:p>
          <a:endParaRPr lang="en-US"/>
        </a:p>
      </dgm:t>
    </dgm:pt>
    <dgm:pt modelId="{DDAC5D5C-0D0F-4EF3-99D0-C1B524EDA654}" type="sibTrans" cxnId="{5B364C63-3464-43C4-B04F-DFEA61BA1263}">
      <dgm:prSet/>
      <dgm:spPr/>
      <dgm:t>
        <a:bodyPr/>
        <a:lstStyle/>
        <a:p>
          <a:endParaRPr lang="en-US"/>
        </a:p>
      </dgm:t>
    </dgm:pt>
    <dgm:pt modelId="{8C26F3DB-F873-464D-8A56-3E4BAFE3B375}">
      <dgm:prSet custT="1"/>
      <dgm:spPr/>
      <dgm:t>
        <a:bodyPr/>
        <a:lstStyle/>
        <a:p>
          <a:r>
            <a:rPr lang="en-US" sz="3200" b="1" dirty="0"/>
            <a:t>Reduce transfusions</a:t>
          </a:r>
        </a:p>
      </dgm:t>
    </dgm:pt>
    <dgm:pt modelId="{9F9C739E-7453-408A-A2EF-9358C92F1F7E}" type="parTrans" cxnId="{0778B3F9-D1A3-427B-8D78-B25D28C76B8B}">
      <dgm:prSet/>
      <dgm:spPr/>
      <dgm:t>
        <a:bodyPr/>
        <a:lstStyle/>
        <a:p>
          <a:endParaRPr lang="en-US"/>
        </a:p>
      </dgm:t>
    </dgm:pt>
    <dgm:pt modelId="{3C3FC4A6-4D9B-4D47-B5D2-28BFA97FDA4A}" type="sibTrans" cxnId="{0778B3F9-D1A3-427B-8D78-B25D28C76B8B}">
      <dgm:prSet/>
      <dgm:spPr/>
      <dgm:t>
        <a:bodyPr/>
        <a:lstStyle/>
        <a:p>
          <a:endParaRPr lang="en-US"/>
        </a:p>
      </dgm:t>
    </dgm:pt>
    <dgm:pt modelId="{585B3D11-0CA0-4FEE-ABD4-D5CB5329DC88}">
      <dgm:prSet/>
      <dgm:spPr/>
      <dgm:t>
        <a:bodyPr/>
        <a:lstStyle/>
        <a:p>
          <a:r>
            <a:rPr lang="en-US"/>
            <a:t>Increase survival of developing red cells in bone marrow</a:t>
          </a:r>
        </a:p>
      </dgm:t>
    </dgm:pt>
    <dgm:pt modelId="{718C7EAB-0F7E-40E7-BE39-6E7029583DF6}" type="parTrans" cxnId="{5846DED2-47B0-4DE4-8D9B-AEBA31E7645F}">
      <dgm:prSet/>
      <dgm:spPr/>
      <dgm:t>
        <a:bodyPr/>
        <a:lstStyle/>
        <a:p>
          <a:endParaRPr lang="en-US"/>
        </a:p>
      </dgm:t>
    </dgm:pt>
    <dgm:pt modelId="{F560767C-C406-41FA-B6C2-23D923CF108B}" type="sibTrans" cxnId="{5846DED2-47B0-4DE4-8D9B-AEBA31E7645F}">
      <dgm:prSet/>
      <dgm:spPr/>
      <dgm:t>
        <a:bodyPr/>
        <a:lstStyle/>
        <a:p>
          <a:endParaRPr lang="en-US"/>
        </a:p>
      </dgm:t>
    </dgm:pt>
    <dgm:pt modelId="{07913534-B259-46D1-955E-87872CCD3158}">
      <dgm:prSet custT="1"/>
      <dgm:spPr/>
      <dgm:t>
        <a:bodyPr/>
        <a:lstStyle/>
        <a:p>
          <a:r>
            <a:rPr lang="en-US" sz="3200" b="1" dirty="0"/>
            <a:t>Reduce iron burden</a:t>
          </a:r>
        </a:p>
      </dgm:t>
    </dgm:pt>
    <dgm:pt modelId="{0190667D-8066-48A6-83B1-0DE15D7B876E}" type="parTrans" cxnId="{A6EA09CF-522F-446E-9A63-104AD39E68F4}">
      <dgm:prSet/>
      <dgm:spPr/>
      <dgm:t>
        <a:bodyPr/>
        <a:lstStyle/>
        <a:p>
          <a:endParaRPr lang="en-US"/>
        </a:p>
      </dgm:t>
    </dgm:pt>
    <dgm:pt modelId="{F6457D3F-4325-4893-A991-9E58C33D0F4D}" type="sibTrans" cxnId="{A6EA09CF-522F-446E-9A63-104AD39E68F4}">
      <dgm:prSet/>
      <dgm:spPr/>
      <dgm:t>
        <a:bodyPr/>
        <a:lstStyle/>
        <a:p>
          <a:endParaRPr lang="en-US"/>
        </a:p>
      </dgm:t>
    </dgm:pt>
    <dgm:pt modelId="{0F25D90E-3FA1-4585-A599-0D93A089AEC9}">
      <dgm:prSet/>
      <dgm:spPr/>
      <dgm:t>
        <a:bodyPr/>
        <a:lstStyle/>
        <a:p>
          <a:r>
            <a:rPr lang="en-US" dirty="0"/>
            <a:t>Prevent iron from entering the heart and other tissues</a:t>
          </a:r>
        </a:p>
      </dgm:t>
    </dgm:pt>
    <dgm:pt modelId="{AC78086D-058C-4E54-9194-8895EC61CC0D}" type="parTrans" cxnId="{259AA2D5-1C78-462C-8968-DAA3A85DAE7C}">
      <dgm:prSet/>
      <dgm:spPr/>
      <dgm:t>
        <a:bodyPr/>
        <a:lstStyle/>
        <a:p>
          <a:endParaRPr lang="en-US"/>
        </a:p>
      </dgm:t>
    </dgm:pt>
    <dgm:pt modelId="{13689E09-D05B-4B2D-B8E4-68F71DDBB71C}" type="sibTrans" cxnId="{259AA2D5-1C78-462C-8968-DAA3A85DAE7C}">
      <dgm:prSet/>
      <dgm:spPr/>
      <dgm:t>
        <a:bodyPr/>
        <a:lstStyle/>
        <a:p>
          <a:endParaRPr lang="en-US"/>
        </a:p>
      </dgm:t>
    </dgm:pt>
    <dgm:pt modelId="{4D0CE7D7-FB10-4C30-A704-33FBDDED72DC}" type="pres">
      <dgm:prSet presAssocID="{46BB2F41-F9BE-4561-9D40-61E7CA7410F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D3B0DC-0F42-4F1A-AB23-1B600A9E434C}" type="pres">
      <dgm:prSet presAssocID="{9A927F14-4A21-47CD-AF21-E6AE7771234C}" presName="parentLin" presStyleCnt="0"/>
      <dgm:spPr/>
    </dgm:pt>
    <dgm:pt modelId="{A87D8016-EA57-481C-AC1D-8A0EBAB4CE88}" type="pres">
      <dgm:prSet presAssocID="{9A927F14-4A21-47CD-AF21-E6AE7771234C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022C7CC-6BD9-4EFD-A075-75935E102334}" type="pres">
      <dgm:prSet presAssocID="{9A927F14-4A21-47CD-AF21-E6AE7771234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03B96B-2863-44B5-8065-4DFDD9786C08}" type="pres">
      <dgm:prSet presAssocID="{9A927F14-4A21-47CD-AF21-E6AE7771234C}" presName="negativeSpace" presStyleCnt="0"/>
      <dgm:spPr/>
    </dgm:pt>
    <dgm:pt modelId="{CA824354-9B5F-4605-8143-30E43DFBAFC7}" type="pres">
      <dgm:prSet presAssocID="{9A927F14-4A21-47CD-AF21-E6AE7771234C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719C7C-A630-4F47-922A-06645EADD81F}" type="pres">
      <dgm:prSet presAssocID="{8CA1C72E-B96C-4FF7-A91B-48E0490FD5E1}" presName="spaceBetweenRectangles" presStyleCnt="0"/>
      <dgm:spPr/>
    </dgm:pt>
    <dgm:pt modelId="{20707567-D7A9-4AB2-87E0-5B550A1DAF70}" type="pres">
      <dgm:prSet presAssocID="{8C26F3DB-F873-464D-8A56-3E4BAFE3B375}" presName="parentLin" presStyleCnt="0"/>
      <dgm:spPr/>
    </dgm:pt>
    <dgm:pt modelId="{40D5CB2C-DFD5-40E8-8D88-6B80D0FD029D}" type="pres">
      <dgm:prSet presAssocID="{8C26F3DB-F873-464D-8A56-3E4BAFE3B375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A33C468-C8F5-46E3-A41D-20A48513D56D}" type="pres">
      <dgm:prSet presAssocID="{8C26F3DB-F873-464D-8A56-3E4BAFE3B37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544010-2A2A-46D5-936B-DF3227A2608E}" type="pres">
      <dgm:prSet presAssocID="{8C26F3DB-F873-464D-8A56-3E4BAFE3B375}" presName="negativeSpace" presStyleCnt="0"/>
      <dgm:spPr/>
    </dgm:pt>
    <dgm:pt modelId="{361621EB-1A96-4B6C-9BCA-CC2EF63387FF}" type="pres">
      <dgm:prSet presAssocID="{8C26F3DB-F873-464D-8A56-3E4BAFE3B375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DCC8DC-1D0F-4ED8-879E-293DE30E4EBC}" type="pres">
      <dgm:prSet presAssocID="{3C3FC4A6-4D9B-4D47-B5D2-28BFA97FDA4A}" presName="spaceBetweenRectangles" presStyleCnt="0"/>
      <dgm:spPr/>
    </dgm:pt>
    <dgm:pt modelId="{5F844356-EE87-4D2F-AB5E-F4F6BD4D699F}" type="pres">
      <dgm:prSet presAssocID="{07913534-B259-46D1-955E-87872CCD3158}" presName="parentLin" presStyleCnt="0"/>
      <dgm:spPr/>
    </dgm:pt>
    <dgm:pt modelId="{DD5DF819-F842-49C8-A17F-0557F9340C40}" type="pres">
      <dgm:prSet presAssocID="{07913534-B259-46D1-955E-87872CCD3158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DF73E5D9-C39C-4809-AB86-19C728CB10E3}" type="pres">
      <dgm:prSet presAssocID="{07913534-B259-46D1-955E-87872CCD315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86D7A4-0580-4A35-AFB7-D03E192A9075}" type="pres">
      <dgm:prSet presAssocID="{07913534-B259-46D1-955E-87872CCD3158}" presName="negativeSpace" presStyleCnt="0"/>
      <dgm:spPr/>
    </dgm:pt>
    <dgm:pt modelId="{4E309B93-29DF-43B7-A293-2EBF04E7F05F}" type="pres">
      <dgm:prSet presAssocID="{07913534-B259-46D1-955E-87872CCD3158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0A4E23-7775-43EA-B578-38246D6BE46D}" type="presOf" srcId="{07913534-B259-46D1-955E-87872CCD3158}" destId="{DF73E5D9-C39C-4809-AB86-19C728CB10E3}" srcOrd="1" destOrd="0" presId="urn:microsoft.com/office/officeart/2005/8/layout/list1"/>
    <dgm:cxn modelId="{0778B3F9-D1A3-427B-8D78-B25D28C76B8B}" srcId="{46BB2F41-F9BE-4561-9D40-61E7CA7410F4}" destId="{8C26F3DB-F873-464D-8A56-3E4BAFE3B375}" srcOrd="1" destOrd="0" parTransId="{9F9C739E-7453-408A-A2EF-9358C92F1F7E}" sibTransId="{3C3FC4A6-4D9B-4D47-B5D2-28BFA97FDA4A}"/>
    <dgm:cxn modelId="{904FC351-C141-4CD6-96D6-16A32FA914A4}" type="presOf" srcId="{9A927F14-4A21-47CD-AF21-E6AE7771234C}" destId="{B022C7CC-6BD9-4EFD-A075-75935E102334}" srcOrd="1" destOrd="0" presId="urn:microsoft.com/office/officeart/2005/8/layout/list1"/>
    <dgm:cxn modelId="{8AFBEFF6-2606-4CBD-B402-3E3A644A1403}" srcId="{46BB2F41-F9BE-4561-9D40-61E7CA7410F4}" destId="{9A927F14-4A21-47CD-AF21-E6AE7771234C}" srcOrd="0" destOrd="0" parTransId="{EDFA0FA8-0551-4C6C-9AF2-B75C738DC657}" sibTransId="{8CA1C72E-B96C-4FF7-A91B-48E0490FD5E1}"/>
    <dgm:cxn modelId="{0F980BEE-BFBC-44D2-BB5F-442C34D2A028}" srcId="{9A927F14-4A21-47CD-AF21-E6AE7771234C}" destId="{2261572C-8B5A-4B8D-B875-91CD95A32A47}" srcOrd="1" destOrd="0" parTransId="{C4E1152A-2F62-48B8-A564-5A64F349C33A}" sibTransId="{13291F54-551D-4399-BEC1-B5B3F8AC8A65}"/>
    <dgm:cxn modelId="{E8DD5D5D-18AD-473B-944A-2AA65BEF8843}" type="presOf" srcId="{5089D2CA-D56B-4257-AA42-8DAB644DA35E}" destId="{CA824354-9B5F-4605-8143-30E43DFBAFC7}" srcOrd="0" destOrd="2" presId="urn:microsoft.com/office/officeart/2005/8/layout/list1"/>
    <dgm:cxn modelId="{C214174B-98D2-4E7F-9A23-3386B2286697}" srcId="{9A927F14-4A21-47CD-AF21-E6AE7771234C}" destId="{0E38C184-9B0C-4598-9423-127E1025154D}" srcOrd="0" destOrd="0" parTransId="{52FB142F-9EB7-427F-BF24-674261E06005}" sibTransId="{A1A5B2ED-A6DA-4617-9453-70618399A644}"/>
    <dgm:cxn modelId="{6CD5E9E0-1166-4DB9-A64E-0E2A2863633E}" type="presOf" srcId="{585B3D11-0CA0-4FEE-ABD4-D5CB5329DC88}" destId="{361621EB-1A96-4B6C-9BCA-CC2EF63387FF}" srcOrd="0" destOrd="0" presId="urn:microsoft.com/office/officeart/2005/8/layout/list1"/>
    <dgm:cxn modelId="{A6EA09CF-522F-446E-9A63-104AD39E68F4}" srcId="{46BB2F41-F9BE-4561-9D40-61E7CA7410F4}" destId="{07913534-B259-46D1-955E-87872CCD3158}" srcOrd="2" destOrd="0" parTransId="{0190667D-8066-48A6-83B1-0DE15D7B876E}" sibTransId="{F6457D3F-4325-4893-A991-9E58C33D0F4D}"/>
    <dgm:cxn modelId="{1155AEA9-A7BC-4EC0-8B65-8DE6C4FB3FA6}" type="presOf" srcId="{0E38C184-9B0C-4598-9423-127E1025154D}" destId="{CA824354-9B5F-4605-8143-30E43DFBAFC7}" srcOrd="0" destOrd="0" presId="urn:microsoft.com/office/officeart/2005/8/layout/list1"/>
    <dgm:cxn modelId="{2624007F-D435-4BDB-A30B-0E08933CCC62}" type="presOf" srcId="{0F25D90E-3FA1-4585-A599-0D93A089AEC9}" destId="{4E309B93-29DF-43B7-A293-2EBF04E7F05F}" srcOrd="0" destOrd="0" presId="urn:microsoft.com/office/officeart/2005/8/layout/list1"/>
    <dgm:cxn modelId="{8A3B0203-F175-4184-9F3D-605820E02011}" type="presOf" srcId="{8C26F3DB-F873-464D-8A56-3E4BAFE3B375}" destId="{40D5CB2C-DFD5-40E8-8D88-6B80D0FD029D}" srcOrd="0" destOrd="0" presId="urn:microsoft.com/office/officeart/2005/8/layout/list1"/>
    <dgm:cxn modelId="{52FE7CBA-C8B9-48C8-85D7-F414475F58DF}" type="presOf" srcId="{9A927F14-4A21-47CD-AF21-E6AE7771234C}" destId="{A87D8016-EA57-481C-AC1D-8A0EBAB4CE88}" srcOrd="0" destOrd="0" presId="urn:microsoft.com/office/officeart/2005/8/layout/list1"/>
    <dgm:cxn modelId="{6A047586-F33D-439B-B324-278F57DECD89}" type="presOf" srcId="{8C26F3DB-F873-464D-8A56-3E4BAFE3B375}" destId="{7A33C468-C8F5-46E3-A41D-20A48513D56D}" srcOrd="1" destOrd="0" presId="urn:microsoft.com/office/officeart/2005/8/layout/list1"/>
    <dgm:cxn modelId="{9EB61B82-A541-415B-88AC-5210124CD608}" type="presOf" srcId="{2261572C-8B5A-4B8D-B875-91CD95A32A47}" destId="{CA824354-9B5F-4605-8143-30E43DFBAFC7}" srcOrd="0" destOrd="1" presId="urn:microsoft.com/office/officeart/2005/8/layout/list1"/>
    <dgm:cxn modelId="{5B364C63-3464-43C4-B04F-DFEA61BA1263}" srcId="{9A927F14-4A21-47CD-AF21-E6AE7771234C}" destId="{5089D2CA-D56B-4257-AA42-8DAB644DA35E}" srcOrd="2" destOrd="0" parTransId="{7B5C163F-484C-4646-8577-927C9FCB2C99}" sibTransId="{DDAC5D5C-0D0F-4EF3-99D0-C1B524EDA654}"/>
    <dgm:cxn modelId="{5846DED2-47B0-4DE4-8D9B-AEBA31E7645F}" srcId="{8C26F3DB-F873-464D-8A56-3E4BAFE3B375}" destId="{585B3D11-0CA0-4FEE-ABD4-D5CB5329DC88}" srcOrd="0" destOrd="0" parTransId="{718C7EAB-0F7E-40E7-BE39-6E7029583DF6}" sibTransId="{F560767C-C406-41FA-B6C2-23D923CF108B}"/>
    <dgm:cxn modelId="{259AA2D5-1C78-462C-8968-DAA3A85DAE7C}" srcId="{07913534-B259-46D1-955E-87872CCD3158}" destId="{0F25D90E-3FA1-4585-A599-0D93A089AEC9}" srcOrd="0" destOrd="0" parTransId="{AC78086D-058C-4E54-9194-8895EC61CC0D}" sibTransId="{13689E09-D05B-4B2D-B8E4-68F71DDBB71C}"/>
    <dgm:cxn modelId="{9EC45B3B-2CFD-4179-94CD-6534C19C9681}" type="presOf" srcId="{46BB2F41-F9BE-4561-9D40-61E7CA7410F4}" destId="{4D0CE7D7-FB10-4C30-A704-33FBDDED72DC}" srcOrd="0" destOrd="0" presId="urn:microsoft.com/office/officeart/2005/8/layout/list1"/>
    <dgm:cxn modelId="{5B6524B5-B520-4FF4-9A9A-0582ABE4D0B0}" type="presOf" srcId="{07913534-B259-46D1-955E-87872CCD3158}" destId="{DD5DF819-F842-49C8-A17F-0557F9340C40}" srcOrd="0" destOrd="0" presId="urn:microsoft.com/office/officeart/2005/8/layout/list1"/>
    <dgm:cxn modelId="{419FCD6B-572E-4CA8-AAA7-657FC57D7890}" type="presParOf" srcId="{4D0CE7D7-FB10-4C30-A704-33FBDDED72DC}" destId="{56D3B0DC-0F42-4F1A-AB23-1B600A9E434C}" srcOrd="0" destOrd="0" presId="urn:microsoft.com/office/officeart/2005/8/layout/list1"/>
    <dgm:cxn modelId="{EF987C6F-DCC7-4272-BE72-4A8C377E143E}" type="presParOf" srcId="{56D3B0DC-0F42-4F1A-AB23-1B600A9E434C}" destId="{A87D8016-EA57-481C-AC1D-8A0EBAB4CE88}" srcOrd="0" destOrd="0" presId="urn:microsoft.com/office/officeart/2005/8/layout/list1"/>
    <dgm:cxn modelId="{F7D2902F-7A32-4E09-943C-9EC2CC73204E}" type="presParOf" srcId="{56D3B0DC-0F42-4F1A-AB23-1B600A9E434C}" destId="{B022C7CC-6BD9-4EFD-A075-75935E102334}" srcOrd="1" destOrd="0" presId="urn:microsoft.com/office/officeart/2005/8/layout/list1"/>
    <dgm:cxn modelId="{6930EAA5-5763-445A-86AA-547FC30022B2}" type="presParOf" srcId="{4D0CE7D7-FB10-4C30-A704-33FBDDED72DC}" destId="{BF03B96B-2863-44B5-8065-4DFDD9786C08}" srcOrd="1" destOrd="0" presId="urn:microsoft.com/office/officeart/2005/8/layout/list1"/>
    <dgm:cxn modelId="{7AAC3A41-B883-42FB-A28E-29EDED38B6B7}" type="presParOf" srcId="{4D0CE7D7-FB10-4C30-A704-33FBDDED72DC}" destId="{CA824354-9B5F-4605-8143-30E43DFBAFC7}" srcOrd="2" destOrd="0" presId="urn:microsoft.com/office/officeart/2005/8/layout/list1"/>
    <dgm:cxn modelId="{3F9B7D90-9847-4C7C-BA2E-8FC5A79B7A4D}" type="presParOf" srcId="{4D0CE7D7-FB10-4C30-A704-33FBDDED72DC}" destId="{7D719C7C-A630-4F47-922A-06645EADD81F}" srcOrd="3" destOrd="0" presId="urn:microsoft.com/office/officeart/2005/8/layout/list1"/>
    <dgm:cxn modelId="{2395D921-4D2E-4A17-A2AF-9D1AAC823DB9}" type="presParOf" srcId="{4D0CE7D7-FB10-4C30-A704-33FBDDED72DC}" destId="{20707567-D7A9-4AB2-87E0-5B550A1DAF70}" srcOrd="4" destOrd="0" presId="urn:microsoft.com/office/officeart/2005/8/layout/list1"/>
    <dgm:cxn modelId="{5018422D-57F3-4D7E-985D-83B685B3D8CA}" type="presParOf" srcId="{20707567-D7A9-4AB2-87E0-5B550A1DAF70}" destId="{40D5CB2C-DFD5-40E8-8D88-6B80D0FD029D}" srcOrd="0" destOrd="0" presId="urn:microsoft.com/office/officeart/2005/8/layout/list1"/>
    <dgm:cxn modelId="{4F42758F-60F0-4326-B01B-87647C66FAE3}" type="presParOf" srcId="{20707567-D7A9-4AB2-87E0-5B550A1DAF70}" destId="{7A33C468-C8F5-46E3-A41D-20A48513D56D}" srcOrd="1" destOrd="0" presId="urn:microsoft.com/office/officeart/2005/8/layout/list1"/>
    <dgm:cxn modelId="{2B93264E-967E-412E-9AA8-3EA7C1653E26}" type="presParOf" srcId="{4D0CE7D7-FB10-4C30-A704-33FBDDED72DC}" destId="{B4544010-2A2A-46D5-936B-DF3227A2608E}" srcOrd="5" destOrd="0" presId="urn:microsoft.com/office/officeart/2005/8/layout/list1"/>
    <dgm:cxn modelId="{86B304C8-F94D-46B5-88FF-F3FB883ABBFC}" type="presParOf" srcId="{4D0CE7D7-FB10-4C30-A704-33FBDDED72DC}" destId="{361621EB-1A96-4B6C-9BCA-CC2EF63387FF}" srcOrd="6" destOrd="0" presId="urn:microsoft.com/office/officeart/2005/8/layout/list1"/>
    <dgm:cxn modelId="{3ED488CD-2EB6-42A9-8FC8-863FBD25D32A}" type="presParOf" srcId="{4D0CE7D7-FB10-4C30-A704-33FBDDED72DC}" destId="{2FDCC8DC-1D0F-4ED8-879E-293DE30E4EBC}" srcOrd="7" destOrd="0" presId="urn:microsoft.com/office/officeart/2005/8/layout/list1"/>
    <dgm:cxn modelId="{29DEE110-50A4-49CB-9EA6-D4CE193FB37A}" type="presParOf" srcId="{4D0CE7D7-FB10-4C30-A704-33FBDDED72DC}" destId="{5F844356-EE87-4D2F-AB5E-F4F6BD4D699F}" srcOrd="8" destOrd="0" presId="urn:microsoft.com/office/officeart/2005/8/layout/list1"/>
    <dgm:cxn modelId="{2ED4AD16-DB09-4AD7-B682-351B83100E5E}" type="presParOf" srcId="{5F844356-EE87-4D2F-AB5E-F4F6BD4D699F}" destId="{DD5DF819-F842-49C8-A17F-0557F9340C40}" srcOrd="0" destOrd="0" presId="urn:microsoft.com/office/officeart/2005/8/layout/list1"/>
    <dgm:cxn modelId="{1992E138-DA2E-4E22-8447-EEA8DAA4AA6E}" type="presParOf" srcId="{5F844356-EE87-4D2F-AB5E-F4F6BD4D699F}" destId="{DF73E5D9-C39C-4809-AB86-19C728CB10E3}" srcOrd="1" destOrd="0" presId="urn:microsoft.com/office/officeart/2005/8/layout/list1"/>
    <dgm:cxn modelId="{AF52CAA2-DB65-4D15-AB51-04663B838F81}" type="presParOf" srcId="{4D0CE7D7-FB10-4C30-A704-33FBDDED72DC}" destId="{9486D7A4-0580-4A35-AFB7-D03E192A9075}" srcOrd="9" destOrd="0" presId="urn:microsoft.com/office/officeart/2005/8/layout/list1"/>
    <dgm:cxn modelId="{E4BE7327-3234-4115-9F76-47D779E6A250}" type="presParOf" srcId="{4D0CE7D7-FB10-4C30-A704-33FBDDED72DC}" destId="{4E309B93-29DF-43B7-A293-2EBF04E7F05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C29608-19CC-426B-905E-51837F52064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0_3" csCatId="mainScheme" phldr="1"/>
      <dgm:spPr/>
      <dgm:t>
        <a:bodyPr/>
        <a:lstStyle/>
        <a:p>
          <a:endParaRPr lang="en-US"/>
        </a:p>
      </dgm:t>
    </dgm:pt>
    <dgm:pt modelId="{92FAC739-D50F-4DDD-B5EA-1DA70E977F8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 err="1"/>
            <a:t>Northstar</a:t>
          </a:r>
          <a:r>
            <a:rPr lang="en-US" sz="2000" dirty="0"/>
            <a:t> Clinical Trials</a:t>
          </a:r>
        </a:p>
      </dgm:t>
    </dgm:pt>
    <dgm:pt modelId="{8FE70253-9FFE-4ADE-8D46-ED5731F360F9}" type="parTrans" cxnId="{6CB020BF-15EC-4235-BB76-3EB37C0CCBB2}">
      <dgm:prSet/>
      <dgm:spPr/>
      <dgm:t>
        <a:bodyPr/>
        <a:lstStyle/>
        <a:p>
          <a:endParaRPr lang="en-US" sz="2000"/>
        </a:p>
      </dgm:t>
    </dgm:pt>
    <dgm:pt modelId="{D5B36419-B0F9-482D-94D2-8C91D0CF9013}" type="sibTrans" cxnId="{6CB020BF-15EC-4235-BB76-3EB37C0CCBB2}">
      <dgm:prSet/>
      <dgm:spPr/>
      <dgm:t>
        <a:bodyPr/>
        <a:lstStyle/>
        <a:p>
          <a:endParaRPr lang="en-US" sz="2000"/>
        </a:p>
      </dgm:t>
    </dgm:pt>
    <dgm:pt modelId="{C92A072E-9EBA-4CFF-9A2C-0E0018BCE73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Sponsor: Bluebird Bio</a:t>
          </a:r>
        </a:p>
      </dgm:t>
    </dgm:pt>
    <dgm:pt modelId="{A832DDED-FFA0-4138-A506-913F5B754C2B}" type="parTrans" cxnId="{3C3DF404-47E8-4038-9041-B1DB6BF424FC}">
      <dgm:prSet/>
      <dgm:spPr/>
      <dgm:t>
        <a:bodyPr/>
        <a:lstStyle/>
        <a:p>
          <a:endParaRPr lang="en-US" sz="2000"/>
        </a:p>
      </dgm:t>
    </dgm:pt>
    <dgm:pt modelId="{192E2537-9F85-4A90-9100-39A6BFDFAD60}" type="sibTrans" cxnId="{3C3DF404-47E8-4038-9041-B1DB6BF424FC}">
      <dgm:prSet/>
      <dgm:spPr/>
      <dgm:t>
        <a:bodyPr/>
        <a:lstStyle/>
        <a:p>
          <a:endParaRPr lang="en-US" sz="2000"/>
        </a:p>
      </dgm:t>
    </dgm:pt>
    <dgm:pt modelId="{7607B1E1-5876-47B3-A119-0EFBED7CD68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Multicenter, international</a:t>
          </a:r>
        </a:p>
      </dgm:t>
    </dgm:pt>
    <dgm:pt modelId="{A3F9B2AB-A521-4149-A029-D17A588A92FA}" type="parTrans" cxnId="{693AD492-C863-435D-BB9C-538BD89503E3}">
      <dgm:prSet/>
      <dgm:spPr/>
      <dgm:t>
        <a:bodyPr/>
        <a:lstStyle/>
        <a:p>
          <a:endParaRPr lang="en-US" sz="2000"/>
        </a:p>
      </dgm:t>
    </dgm:pt>
    <dgm:pt modelId="{ED427256-81B8-443D-B3D1-7313ED7D2C46}" type="sibTrans" cxnId="{693AD492-C863-435D-BB9C-538BD89503E3}">
      <dgm:prSet/>
      <dgm:spPr/>
      <dgm:t>
        <a:bodyPr/>
        <a:lstStyle/>
        <a:p>
          <a:endParaRPr lang="en-US" sz="2000"/>
        </a:p>
      </dgm:t>
    </dgm:pt>
    <dgm:pt modelId="{F0F6359D-E9AF-4FD2-A43A-D6EB3917E90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In United States: Oakland, Chicago and Philadelphia</a:t>
          </a:r>
        </a:p>
      </dgm:t>
    </dgm:pt>
    <dgm:pt modelId="{EBC2609B-FB7C-42B3-9925-22710D440927}" type="parTrans" cxnId="{C700FBFC-11CE-41C6-B715-D22BA778948D}">
      <dgm:prSet/>
      <dgm:spPr/>
      <dgm:t>
        <a:bodyPr/>
        <a:lstStyle/>
        <a:p>
          <a:endParaRPr lang="en-US" sz="2000"/>
        </a:p>
      </dgm:t>
    </dgm:pt>
    <dgm:pt modelId="{28EF7FDE-42D6-448A-8EAD-498DF6850F51}" type="sibTrans" cxnId="{C700FBFC-11CE-41C6-B715-D22BA778948D}">
      <dgm:prSet/>
      <dgm:spPr/>
      <dgm:t>
        <a:bodyPr/>
        <a:lstStyle/>
        <a:p>
          <a:endParaRPr lang="en-US" sz="2000"/>
        </a:p>
      </dgm:t>
    </dgm:pt>
    <dgm:pt modelId="{2E1AE348-39B5-4E72-A988-24B40D502B46}" type="pres">
      <dgm:prSet presAssocID="{8AC29608-19CC-426B-905E-51837F52064D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DA10AA-3AF9-4252-950F-2AD95EEC40B6}" type="pres">
      <dgm:prSet presAssocID="{92FAC739-D50F-4DDD-B5EA-1DA70E977F85}" presName="compNode" presStyleCnt="0"/>
      <dgm:spPr/>
    </dgm:pt>
    <dgm:pt modelId="{8272B3A6-A5FE-4612-9F51-01F13C5DC886}" type="pres">
      <dgm:prSet presAssocID="{92FAC739-D50F-4DDD-B5EA-1DA70E977F85}" presName="bgRect" presStyleLbl="bgShp" presStyleIdx="0" presStyleCnt="4"/>
      <dgm:spPr/>
    </dgm:pt>
    <dgm:pt modelId="{5A6639F5-9974-4666-BB65-2873C19C61A3}" type="pres">
      <dgm:prSet presAssocID="{92FAC739-D50F-4DDD-B5EA-1DA70E977F85}" presName="iconRect" presStyleLbl="node1" presStyleIdx="0" presStyleCnt="4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4CB2C194-FF10-47D1-A462-2129AAC7E0A4}" type="pres">
      <dgm:prSet presAssocID="{92FAC739-D50F-4DDD-B5EA-1DA70E977F85}" presName="spaceRect" presStyleCnt="0"/>
      <dgm:spPr/>
    </dgm:pt>
    <dgm:pt modelId="{6DF840F0-08BA-4C6B-A139-02F03747FBB1}" type="pres">
      <dgm:prSet presAssocID="{92FAC739-D50F-4DDD-B5EA-1DA70E977F85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7CD3F4F-D7A1-4C28-9549-B8DE4C2BF451}" type="pres">
      <dgm:prSet presAssocID="{D5B36419-B0F9-482D-94D2-8C91D0CF9013}" presName="sibTrans" presStyleCnt="0"/>
      <dgm:spPr/>
    </dgm:pt>
    <dgm:pt modelId="{B6AFA557-B689-4FA9-BDA7-B9D6FE829EF7}" type="pres">
      <dgm:prSet presAssocID="{C92A072E-9EBA-4CFF-9A2C-0E0018BCE73B}" presName="compNode" presStyleCnt="0"/>
      <dgm:spPr/>
    </dgm:pt>
    <dgm:pt modelId="{79446929-50DD-4098-902A-7EBFE6629A74}" type="pres">
      <dgm:prSet presAssocID="{C92A072E-9EBA-4CFF-9A2C-0E0018BCE73B}" presName="bgRect" presStyleLbl="bgShp" presStyleIdx="1" presStyleCnt="4"/>
      <dgm:spPr/>
    </dgm:pt>
    <dgm:pt modelId="{3BBA9F93-B7E1-4DBD-BCBF-3E874B3BE4DE}" type="pres">
      <dgm:prSet presAssocID="{C92A072E-9EBA-4CFF-9A2C-0E0018BCE73B}" presName="iconRect" presStyleLbl="node1" presStyleIdx="1" presStyleCnt="4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User"/>
        </a:ext>
      </dgm:extLst>
    </dgm:pt>
    <dgm:pt modelId="{A04DC791-5FF4-40F3-A9B8-EA8DC9731843}" type="pres">
      <dgm:prSet presAssocID="{C92A072E-9EBA-4CFF-9A2C-0E0018BCE73B}" presName="spaceRect" presStyleCnt="0"/>
      <dgm:spPr/>
    </dgm:pt>
    <dgm:pt modelId="{DA9C5D8C-96D5-4FB9-8ED3-7BC2EA03C0B8}" type="pres">
      <dgm:prSet presAssocID="{C92A072E-9EBA-4CFF-9A2C-0E0018BCE73B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3238167-4C15-41BA-A7BC-B84612478086}" type="pres">
      <dgm:prSet presAssocID="{192E2537-9F85-4A90-9100-39A6BFDFAD60}" presName="sibTrans" presStyleCnt="0"/>
      <dgm:spPr/>
    </dgm:pt>
    <dgm:pt modelId="{6373BE09-6A09-4B0A-BB5A-A4F36E0DB552}" type="pres">
      <dgm:prSet presAssocID="{7607B1E1-5876-47B3-A119-0EFBED7CD689}" presName="compNode" presStyleCnt="0"/>
      <dgm:spPr/>
    </dgm:pt>
    <dgm:pt modelId="{89F8255D-51A7-4993-9527-716809EF402A}" type="pres">
      <dgm:prSet presAssocID="{7607B1E1-5876-47B3-A119-0EFBED7CD689}" presName="bgRect" presStyleLbl="bgShp" presStyleIdx="2" presStyleCnt="4"/>
      <dgm:spPr/>
    </dgm:pt>
    <dgm:pt modelId="{9D936405-24CF-46A5-960B-F525F009CA02}" type="pres">
      <dgm:prSet presAssocID="{7607B1E1-5876-47B3-A119-0EFBED7CD689}" presName="iconRect" presStyleLbl="node1" presStyleIdx="2" presStyleCnt="4"/>
      <dgm:spPr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Earth Globe Asia-Australia"/>
        </a:ext>
      </dgm:extLst>
    </dgm:pt>
    <dgm:pt modelId="{50CBFBD0-57DE-4345-B630-25DB41F75EC1}" type="pres">
      <dgm:prSet presAssocID="{7607B1E1-5876-47B3-A119-0EFBED7CD689}" presName="spaceRect" presStyleCnt="0"/>
      <dgm:spPr/>
    </dgm:pt>
    <dgm:pt modelId="{E26F07FD-2F80-4D88-80DE-354A396CDDF6}" type="pres">
      <dgm:prSet presAssocID="{7607B1E1-5876-47B3-A119-0EFBED7CD689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C9BF367-052E-4C47-A217-4E552A0B580A}" type="pres">
      <dgm:prSet presAssocID="{ED427256-81B8-443D-B3D1-7313ED7D2C46}" presName="sibTrans" presStyleCnt="0"/>
      <dgm:spPr/>
    </dgm:pt>
    <dgm:pt modelId="{9769BAAE-26AA-42C8-8818-63F154BE2BE7}" type="pres">
      <dgm:prSet presAssocID="{F0F6359D-E9AF-4FD2-A43A-D6EB3917E90C}" presName="compNode" presStyleCnt="0"/>
      <dgm:spPr/>
    </dgm:pt>
    <dgm:pt modelId="{232CBB4E-DB55-4C37-AF18-9E56AA33D57C}" type="pres">
      <dgm:prSet presAssocID="{F0F6359D-E9AF-4FD2-A43A-D6EB3917E90C}" presName="bgRect" presStyleLbl="bgShp" presStyleIdx="3" presStyleCnt="4"/>
      <dgm:spPr/>
    </dgm:pt>
    <dgm:pt modelId="{14717E88-7DFF-45B0-B9DF-AAC955EBFFD5}" type="pres">
      <dgm:prSet presAssocID="{F0F6359D-E9AF-4FD2-A43A-D6EB3917E90C}" presName="iconRect" presStyleLbl="node1" presStyleIdx="3" presStyleCnt="4"/>
      <dgm:spPr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North America"/>
        </a:ext>
      </dgm:extLst>
    </dgm:pt>
    <dgm:pt modelId="{C2C0CAAF-71DB-4EEF-AF12-8D320F36F792}" type="pres">
      <dgm:prSet presAssocID="{F0F6359D-E9AF-4FD2-A43A-D6EB3917E90C}" presName="spaceRect" presStyleCnt="0"/>
      <dgm:spPr/>
    </dgm:pt>
    <dgm:pt modelId="{0056350E-F218-444E-B79A-B808A1B662F0}" type="pres">
      <dgm:prSet presAssocID="{F0F6359D-E9AF-4FD2-A43A-D6EB3917E90C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48011726-0359-4A94-B4A0-6A0979AE1A12}" type="presOf" srcId="{7607B1E1-5876-47B3-A119-0EFBED7CD689}" destId="{E26F07FD-2F80-4D88-80DE-354A396CDDF6}" srcOrd="0" destOrd="0" presId="urn:microsoft.com/office/officeart/2018/2/layout/IconVerticalSolidList"/>
    <dgm:cxn modelId="{693AD492-C863-435D-BB9C-538BD89503E3}" srcId="{8AC29608-19CC-426B-905E-51837F52064D}" destId="{7607B1E1-5876-47B3-A119-0EFBED7CD689}" srcOrd="2" destOrd="0" parTransId="{A3F9B2AB-A521-4149-A029-D17A588A92FA}" sibTransId="{ED427256-81B8-443D-B3D1-7313ED7D2C46}"/>
    <dgm:cxn modelId="{979B701F-7DF5-4834-9C67-87BE03FE6E89}" type="presOf" srcId="{92FAC739-D50F-4DDD-B5EA-1DA70E977F85}" destId="{6DF840F0-08BA-4C6B-A139-02F03747FBB1}" srcOrd="0" destOrd="0" presId="urn:microsoft.com/office/officeart/2018/2/layout/IconVerticalSolidList"/>
    <dgm:cxn modelId="{3852BB77-5453-4BBA-858B-9627112D02CA}" type="presOf" srcId="{F0F6359D-E9AF-4FD2-A43A-D6EB3917E90C}" destId="{0056350E-F218-444E-B79A-B808A1B662F0}" srcOrd="0" destOrd="0" presId="urn:microsoft.com/office/officeart/2018/2/layout/IconVerticalSolidList"/>
    <dgm:cxn modelId="{F3CEAAD4-42A0-4FE9-BA9F-1ADA973C9213}" type="presOf" srcId="{8AC29608-19CC-426B-905E-51837F52064D}" destId="{2E1AE348-39B5-4E72-A988-24B40D502B46}" srcOrd="0" destOrd="0" presId="urn:microsoft.com/office/officeart/2018/2/layout/IconVerticalSolidList"/>
    <dgm:cxn modelId="{3C3DF404-47E8-4038-9041-B1DB6BF424FC}" srcId="{8AC29608-19CC-426B-905E-51837F52064D}" destId="{C92A072E-9EBA-4CFF-9A2C-0E0018BCE73B}" srcOrd="1" destOrd="0" parTransId="{A832DDED-FFA0-4138-A506-913F5B754C2B}" sibTransId="{192E2537-9F85-4A90-9100-39A6BFDFAD60}"/>
    <dgm:cxn modelId="{75BD2D59-3858-4104-99E8-F0BAFE5CF41F}" type="presOf" srcId="{C92A072E-9EBA-4CFF-9A2C-0E0018BCE73B}" destId="{DA9C5D8C-96D5-4FB9-8ED3-7BC2EA03C0B8}" srcOrd="0" destOrd="0" presId="urn:microsoft.com/office/officeart/2018/2/layout/IconVerticalSolidList"/>
    <dgm:cxn modelId="{6CB020BF-15EC-4235-BB76-3EB37C0CCBB2}" srcId="{8AC29608-19CC-426B-905E-51837F52064D}" destId="{92FAC739-D50F-4DDD-B5EA-1DA70E977F85}" srcOrd="0" destOrd="0" parTransId="{8FE70253-9FFE-4ADE-8D46-ED5731F360F9}" sibTransId="{D5B36419-B0F9-482D-94D2-8C91D0CF9013}"/>
    <dgm:cxn modelId="{C700FBFC-11CE-41C6-B715-D22BA778948D}" srcId="{8AC29608-19CC-426B-905E-51837F52064D}" destId="{F0F6359D-E9AF-4FD2-A43A-D6EB3917E90C}" srcOrd="3" destOrd="0" parTransId="{EBC2609B-FB7C-42B3-9925-22710D440927}" sibTransId="{28EF7FDE-42D6-448A-8EAD-498DF6850F51}"/>
    <dgm:cxn modelId="{59DA2E0F-4B43-4B07-A9ED-DE941E49386A}" type="presParOf" srcId="{2E1AE348-39B5-4E72-A988-24B40D502B46}" destId="{D8DA10AA-3AF9-4252-950F-2AD95EEC40B6}" srcOrd="0" destOrd="0" presId="urn:microsoft.com/office/officeart/2018/2/layout/IconVerticalSolidList"/>
    <dgm:cxn modelId="{BA3E5A6A-CCCE-4AE8-9214-1C2A0206F4F6}" type="presParOf" srcId="{D8DA10AA-3AF9-4252-950F-2AD95EEC40B6}" destId="{8272B3A6-A5FE-4612-9F51-01F13C5DC886}" srcOrd="0" destOrd="0" presId="urn:microsoft.com/office/officeart/2018/2/layout/IconVerticalSolidList"/>
    <dgm:cxn modelId="{43350549-D1E4-40B9-87BD-743888769DC9}" type="presParOf" srcId="{D8DA10AA-3AF9-4252-950F-2AD95EEC40B6}" destId="{5A6639F5-9974-4666-BB65-2873C19C61A3}" srcOrd="1" destOrd="0" presId="urn:microsoft.com/office/officeart/2018/2/layout/IconVerticalSolidList"/>
    <dgm:cxn modelId="{86F8CDC9-EA04-408C-AD60-75269A17832C}" type="presParOf" srcId="{D8DA10AA-3AF9-4252-950F-2AD95EEC40B6}" destId="{4CB2C194-FF10-47D1-A462-2129AAC7E0A4}" srcOrd="2" destOrd="0" presId="urn:microsoft.com/office/officeart/2018/2/layout/IconVerticalSolidList"/>
    <dgm:cxn modelId="{7C2E1694-C660-4C07-BA4C-87FF9E8847E3}" type="presParOf" srcId="{D8DA10AA-3AF9-4252-950F-2AD95EEC40B6}" destId="{6DF840F0-08BA-4C6B-A139-02F03747FBB1}" srcOrd="3" destOrd="0" presId="urn:microsoft.com/office/officeart/2018/2/layout/IconVerticalSolidList"/>
    <dgm:cxn modelId="{D657A96B-E8C0-411A-85D9-2A27D7F98E34}" type="presParOf" srcId="{2E1AE348-39B5-4E72-A988-24B40D502B46}" destId="{17CD3F4F-D7A1-4C28-9549-B8DE4C2BF451}" srcOrd="1" destOrd="0" presId="urn:microsoft.com/office/officeart/2018/2/layout/IconVerticalSolidList"/>
    <dgm:cxn modelId="{D2D98E18-251D-44A4-9E29-9E364CCF971C}" type="presParOf" srcId="{2E1AE348-39B5-4E72-A988-24B40D502B46}" destId="{B6AFA557-B689-4FA9-BDA7-B9D6FE829EF7}" srcOrd="2" destOrd="0" presId="urn:microsoft.com/office/officeart/2018/2/layout/IconVerticalSolidList"/>
    <dgm:cxn modelId="{464A9B29-7E4D-4DA9-AA69-91C1AAEA727B}" type="presParOf" srcId="{B6AFA557-B689-4FA9-BDA7-B9D6FE829EF7}" destId="{79446929-50DD-4098-902A-7EBFE6629A74}" srcOrd="0" destOrd="0" presId="urn:microsoft.com/office/officeart/2018/2/layout/IconVerticalSolidList"/>
    <dgm:cxn modelId="{DA71A3BB-9D55-4294-BB1E-1200AC9E0BB8}" type="presParOf" srcId="{B6AFA557-B689-4FA9-BDA7-B9D6FE829EF7}" destId="{3BBA9F93-B7E1-4DBD-BCBF-3E874B3BE4DE}" srcOrd="1" destOrd="0" presId="urn:microsoft.com/office/officeart/2018/2/layout/IconVerticalSolidList"/>
    <dgm:cxn modelId="{E0717314-81D5-4667-A4DF-37646274E288}" type="presParOf" srcId="{B6AFA557-B689-4FA9-BDA7-B9D6FE829EF7}" destId="{A04DC791-5FF4-40F3-A9B8-EA8DC9731843}" srcOrd="2" destOrd="0" presId="urn:microsoft.com/office/officeart/2018/2/layout/IconVerticalSolidList"/>
    <dgm:cxn modelId="{8B5DB38C-6A4D-427F-B793-69A2A5CAAC71}" type="presParOf" srcId="{B6AFA557-B689-4FA9-BDA7-B9D6FE829EF7}" destId="{DA9C5D8C-96D5-4FB9-8ED3-7BC2EA03C0B8}" srcOrd="3" destOrd="0" presId="urn:microsoft.com/office/officeart/2018/2/layout/IconVerticalSolidList"/>
    <dgm:cxn modelId="{1608CC63-86E4-460F-B718-6CBFDEF45482}" type="presParOf" srcId="{2E1AE348-39B5-4E72-A988-24B40D502B46}" destId="{A3238167-4C15-41BA-A7BC-B84612478086}" srcOrd="3" destOrd="0" presId="urn:microsoft.com/office/officeart/2018/2/layout/IconVerticalSolidList"/>
    <dgm:cxn modelId="{AA8CD944-0A4A-468F-B91B-9EBC32170842}" type="presParOf" srcId="{2E1AE348-39B5-4E72-A988-24B40D502B46}" destId="{6373BE09-6A09-4B0A-BB5A-A4F36E0DB552}" srcOrd="4" destOrd="0" presId="urn:microsoft.com/office/officeart/2018/2/layout/IconVerticalSolidList"/>
    <dgm:cxn modelId="{1EB22B90-6CB2-44C3-B419-FA5EA1B07588}" type="presParOf" srcId="{6373BE09-6A09-4B0A-BB5A-A4F36E0DB552}" destId="{89F8255D-51A7-4993-9527-716809EF402A}" srcOrd="0" destOrd="0" presId="urn:microsoft.com/office/officeart/2018/2/layout/IconVerticalSolidList"/>
    <dgm:cxn modelId="{3C1CE62A-A48E-427E-979E-59CDB3A72A0B}" type="presParOf" srcId="{6373BE09-6A09-4B0A-BB5A-A4F36E0DB552}" destId="{9D936405-24CF-46A5-960B-F525F009CA02}" srcOrd="1" destOrd="0" presId="urn:microsoft.com/office/officeart/2018/2/layout/IconVerticalSolidList"/>
    <dgm:cxn modelId="{C5EE286B-EE47-41DF-97E9-8281EEEA324C}" type="presParOf" srcId="{6373BE09-6A09-4B0A-BB5A-A4F36E0DB552}" destId="{50CBFBD0-57DE-4345-B630-25DB41F75EC1}" srcOrd="2" destOrd="0" presId="urn:microsoft.com/office/officeart/2018/2/layout/IconVerticalSolidList"/>
    <dgm:cxn modelId="{06C3D50D-FB6C-4A90-941F-988102082CEA}" type="presParOf" srcId="{6373BE09-6A09-4B0A-BB5A-A4F36E0DB552}" destId="{E26F07FD-2F80-4D88-80DE-354A396CDDF6}" srcOrd="3" destOrd="0" presId="urn:microsoft.com/office/officeart/2018/2/layout/IconVerticalSolidList"/>
    <dgm:cxn modelId="{9C8E113F-B622-4454-80C2-5BE466606D6F}" type="presParOf" srcId="{2E1AE348-39B5-4E72-A988-24B40D502B46}" destId="{4C9BF367-052E-4C47-A217-4E552A0B580A}" srcOrd="5" destOrd="0" presId="urn:microsoft.com/office/officeart/2018/2/layout/IconVerticalSolidList"/>
    <dgm:cxn modelId="{C1CF2A4E-E65D-4F68-9915-8F9347FC6613}" type="presParOf" srcId="{2E1AE348-39B5-4E72-A988-24B40D502B46}" destId="{9769BAAE-26AA-42C8-8818-63F154BE2BE7}" srcOrd="6" destOrd="0" presId="urn:microsoft.com/office/officeart/2018/2/layout/IconVerticalSolidList"/>
    <dgm:cxn modelId="{127BAD98-F466-4033-B8EF-41F26C761828}" type="presParOf" srcId="{9769BAAE-26AA-42C8-8818-63F154BE2BE7}" destId="{232CBB4E-DB55-4C37-AF18-9E56AA33D57C}" srcOrd="0" destOrd="0" presId="urn:microsoft.com/office/officeart/2018/2/layout/IconVerticalSolidList"/>
    <dgm:cxn modelId="{71EFF3EC-08F8-4E1D-831E-2BE34929A9C9}" type="presParOf" srcId="{9769BAAE-26AA-42C8-8818-63F154BE2BE7}" destId="{14717E88-7DFF-45B0-B9DF-AAC955EBFFD5}" srcOrd="1" destOrd="0" presId="urn:microsoft.com/office/officeart/2018/2/layout/IconVerticalSolidList"/>
    <dgm:cxn modelId="{2D131EEF-F101-4B94-8F6A-7A9BA140DEC9}" type="presParOf" srcId="{9769BAAE-26AA-42C8-8818-63F154BE2BE7}" destId="{C2C0CAAF-71DB-4EEF-AF12-8D320F36F792}" srcOrd="2" destOrd="0" presId="urn:microsoft.com/office/officeart/2018/2/layout/IconVerticalSolidList"/>
    <dgm:cxn modelId="{723E6427-2914-4FE3-AF53-DED9AAB17F66}" type="presParOf" srcId="{9769BAAE-26AA-42C8-8818-63F154BE2BE7}" destId="{0056350E-F218-444E-B79A-B808A1B662F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8CC5928-CA71-402A-977F-B62FD8BA88E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AEABDCA-2E1F-485C-8AC1-7AAE670D24E3}">
      <dgm:prSet/>
      <dgm:spPr/>
      <dgm:t>
        <a:bodyPr/>
        <a:lstStyle/>
        <a:p>
          <a:r>
            <a:rPr lang="en-US" b="1" dirty="0"/>
            <a:t>Beta-thalassemia: adult hemoglobin is not made, but can be replaced by fetal hemoglobin</a:t>
          </a:r>
        </a:p>
      </dgm:t>
    </dgm:pt>
    <dgm:pt modelId="{2FE6BBD2-4695-47EF-B317-AC2FD2CF57C5}" type="parTrans" cxnId="{C52F90C4-B146-47FC-8580-65D8A125342D}">
      <dgm:prSet/>
      <dgm:spPr/>
      <dgm:t>
        <a:bodyPr/>
        <a:lstStyle/>
        <a:p>
          <a:endParaRPr lang="en-US"/>
        </a:p>
      </dgm:t>
    </dgm:pt>
    <dgm:pt modelId="{60E2BBD8-4AD2-4563-B307-EA1DA8650E03}" type="sibTrans" cxnId="{C52F90C4-B146-47FC-8580-65D8A125342D}">
      <dgm:prSet/>
      <dgm:spPr/>
      <dgm:t>
        <a:bodyPr/>
        <a:lstStyle/>
        <a:p>
          <a:endParaRPr lang="en-US"/>
        </a:p>
      </dgm:t>
    </dgm:pt>
    <dgm:pt modelId="{94965E8A-654B-4ADD-B190-A9F7170FCCC3}">
      <dgm:prSet/>
      <dgm:spPr/>
      <dgm:t>
        <a:bodyPr/>
        <a:lstStyle/>
        <a:p>
          <a:r>
            <a:rPr lang="en-US" b="1" dirty="0"/>
            <a:t>ST-400: Stem Cells modified with Zinc-Finger Nuclease to inactivate BCL11A (</a:t>
          </a:r>
          <a:r>
            <a:rPr lang="en-US" b="1" dirty="0" err="1"/>
            <a:t>Sangamo</a:t>
          </a:r>
          <a:r>
            <a:rPr lang="en-US" b="1" dirty="0"/>
            <a:t>)</a:t>
          </a:r>
        </a:p>
      </dgm:t>
    </dgm:pt>
    <dgm:pt modelId="{41A31942-6198-419C-BDDD-5BB87949850B}" type="parTrans" cxnId="{E34084C2-EA91-421E-B074-80E110B89BEA}">
      <dgm:prSet/>
      <dgm:spPr/>
      <dgm:t>
        <a:bodyPr/>
        <a:lstStyle/>
        <a:p>
          <a:endParaRPr lang="en-US"/>
        </a:p>
      </dgm:t>
    </dgm:pt>
    <dgm:pt modelId="{157D5F0A-B19C-4127-A7E7-442994A2513B}" type="sibTrans" cxnId="{E34084C2-EA91-421E-B074-80E110B89BEA}">
      <dgm:prSet/>
      <dgm:spPr/>
      <dgm:t>
        <a:bodyPr/>
        <a:lstStyle/>
        <a:p>
          <a:endParaRPr lang="en-US"/>
        </a:p>
      </dgm:t>
    </dgm:pt>
    <dgm:pt modelId="{9E568DFA-C75F-44F7-AF8B-EEA378B2CF9B}">
      <dgm:prSet/>
      <dgm:spPr/>
      <dgm:t>
        <a:bodyPr/>
        <a:lstStyle/>
        <a:p>
          <a:r>
            <a:rPr lang="en-US" b="1" dirty="0"/>
            <a:t>CTX001: CRISPR/Cas9 is used to modify stem cells to inactivate the BCL11A gene</a:t>
          </a:r>
        </a:p>
      </dgm:t>
    </dgm:pt>
    <dgm:pt modelId="{2CD9EAAA-3BCC-437D-9C86-E5C80FDD363F}" type="parTrans" cxnId="{D702BA39-F3D5-44B5-BF73-B2469AD77D96}">
      <dgm:prSet/>
      <dgm:spPr/>
      <dgm:t>
        <a:bodyPr/>
        <a:lstStyle/>
        <a:p>
          <a:endParaRPr lang="en-US"/>
        </a:p>
      </dgm:t>
    </dgm:pt>
    <dgm:pt modelId="{AFACD534-5E9A-40C4-8B70-934C11673491}" type="sibTrans" cxnId="{D702BA39-F3D5-44B5-BF73-B2469AD77D96}">
      <dgm:prSet/>
      <dgm:spPr/>
      <dgm:t>
        <a:bodyPr/>
        <a:lstStyle/>
        <a:p>
          <a:endParaRPr lang="en-US"/>
        </a:p>
      </dgm:t>
    </dgm:pt>
    <dgm:pt modelId="{B9EFE985-2711-4B4D-9847-73A6DC68276B}" type="pres">
      <dgm:prSet presAssocID="{C8CC5928-CA71-402A-977F-B62FD8BA88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46B59A-A61C-448F-9392-EFC3FBC9E74D}" type="pres">
      <dgm:prSet presAssocID="{2AEABDCA-2E1F-485C-8AC1-7AAE670D24E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5D6592-5E17-44FC-A68D-635BDEA7DB11}" type="pres">
      <dgm:prSet presAssocID="{60E2BBD8-4AD2-4563-B307-EA1DA8650E03}" presName="spacer" presStyleCnt="0"/>
      <dgm:spPr/>
    </dgm:pt>
    <dgm:pt modelId="{A434B8A4-9E17-4BC4-ACDD-5E7307090BEA}" type="pres">
      <dgm:prSet presAssocID="{94965E8A-654B-4ADD-B190-A9F7170FCCC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B6F96B-0327-43AD-9B6A-B9193B233E56}" type="pres">
      <dgm:prSet presAssocID="{157D5F0A-B19C-4127-A7E7-442994A2513B}" presName="spacer" presStyleCnt="0"/>
      <dgm:spPr/>
    </dgm:pt>
    <dgm:pt modelId="{4A6AE21E-5010-46E5-995A-048978FE8028}" type="pres">
      <dgm:prSet presAssocID="{9E568DFA-C75F-44F7-AF8B-EEA378B2CF9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823FDF-0B1A-4411-90F3-B67C2B6180F0}" type="presOf" srcId="{2AEABDCA-2E1F-485C-8AC1-7AAE670D24E3}" destId="{A946B59A-A61C-448F-9392-EFC3FBC9E74D}" srcOrd="0" destOrd="0" presId="urn:microsoft.com/office/officeart/2005/8/layout/vList2"/>
    <dgm:cxn modelId="{C52F90C4-B146-47FC-8580-65D8A125342D}" srcId="{C8CC5928-CA71-402A-977F-B62FD8BA88E5}" destId="{2AEABDCA-2E1F-485C-8AC1-7AAE670D24E3}" srcOrd="0" destOrd="0" parTransId="{2FE6BBD2-4695-47EF-B317-AC2FD2CF57C5}" sibTransId="{60E2BBD8-4AD2-4563-B307-EA1DA8650E03}"/>
    <dgm:cxn modelId="{027AB6F2-22C7-4585-AB12-97FC7475E54F}" type="presOf" srcId="{9E568DFA-C75F-44F7-AF8B-EEA378B2CF9B}" destId="{4A6AE21E-5010-46E5-995A-048978FE8028}" srcOrd="0" destOrd="0" presId="urn:microsoft.com/office/officeart/2005/8/layout/vList2"/>
    <dgm:cxn modelId="{4708D76E-C1A6-47AC-82EE-74C9AE0C5928}" type="presOf" srcId="{94965E8A-654B-4ADD-B190-A9F7170FCCC3}" destId="{A434B8A4-9E17-4BC4-ACDD-5E7307090BEA}" srcOrd="0" destOrd="0" presId="urn:microsoft.com/office/officeart/2005/8/layout/vList2"/>
    <dgm:cxn modelId="{E34084C2-EA91-421E-B074-80E110B89BEA}" srcId="{C8CC5928-CA71-402A-977F-B62FD8BA88E5}" destId="{94965E8A-654B-4ADD-B190-A9F7170FCCC3}" srcOrd="1" destOrd="0" parTransId="{41A31942-6198-419C-BDDD-5BB87949850B}" sibTransId="{157D5F0A-B19C-4127-A7E7-442994A2513B}"/>
    <dgm:cxn modelId="{1D61B735-95B4-4709-AC13-A85BC37E6388}" type="presOf" srcId="{C8CC5928-CA71-402A-977F-B62FD8BA88E5}" destId="{B9EFE985-2711-4B4D-9847-73A6DC68276B}" srcOrd="0" destOrd="0" presId="urn:microsoft.com/office/officeart/2005/8/layout/vList2"/>
    <dgm:cxn modelId="{D702BA39-F3D5-44B5-BF73-B2469AD77D96}" srcId="{C8CC5928-CA71-402A-977F-B62FD8BA88E5}" destId="{9E568DFA-C75F-44F7-AF8B-EEA378B2CF9B}" srcOrd="2" destOrd="0" parTransId="{2CD9EAAA-3BCC-437D-9C86-E5C80FDD363F}" sibTransId="{AFACD534-5E9A-40C4-8B70-934C11673491}"/>
    <dgm:cxn modelId="{BA6B60DE-78CD-4D03-A5B3-09E12FD83F65}" type="presParOf" srcId="{B9EFE985-2711-4B4D-9847-73A6DC68276B}" destId="{A946B59A-A61C-448F-9392-EFC3FBC9E74D}" srcOrd="0" destOrd="0" presId="urn:microsoft.com/office/officeart/2005/8/layout/vList2"/>
    <dgm:cxn modelId="{D642CE2C-1D29-4B32-AD62-B2816230EE49}" type="presParOf" srcId="{B9EFE985-2711-4B4D-9847-73A6DC68276B}" destId="{0C5D6592-5E17-44FC-A68D-635BDEA7DB11}" srcOrd="1" destOrd="0" presId="urn:microsoft.com/office/officeart/2005/8/layout/vList2"/>
    <dgm:cxn modelId="{574AFC5F-D4EF-4AFC-AAE3-968DCCD3F79B}" type="presParOf" srcId="{B9EFE985-2711-4B4D-9847-73A6DC68276B}" destId="{A434B8A4-9E17-4BC4-ACDD-5E7307090BEA}" srcOrd="2" destOrd="0" presId="urn:microsoft.com/office/officeart/2005/8/layout/vList2"/>
    <dgm:cxn modelId="{D73306FB-94D9-4FD7-AE5B-01A6AE1A2083}" type="presParOf" srcId="{B9EFE985-2711-4B4D-9847-73A6DC68276B}" destId="{30B6F96B-0327-43AD-9B6A-B9193B233E56}" srcOrd="3" destOrd="0" presId="urn:microsoft.com/office/officeart/2005/8/layout/vList2"/>
    <dgm:cxn modelId="{F55AF6CC-4165-4AB6-A76A-A80BED1B4EE9}" type="presParOf" srcId="{B9EFE985-2711-4B4D-9847-73A6DC68276B}" destId="{4A6AE21E-5010-46E5-995A-048978FE802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1D49559-5AAC-46EB-A8C4-A29DC42F90F9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440CDDB-9CA1-42DF-8ECC-39987DF73547}">
      <dgm:prSet/>
      <dgm:spPr/>
      <dgm:t>
        <a:bodyPr/>
        <a:lstStyle/>
        <a:p>
          <a:r>
            <a:rPr lang="en-US" b="1"/>
            <a:t>Side Effects</a:t>
          </a:r>
          <a:endParaRPr lang="en-US"/>
        </a:p>
      </dgm:t>
    </dgm:pt>
    <dgm:pt modelId="{7427F1C3-D134-4B1A-9C02-6E840DF351E7}" type="parTrans" cxnId="{84D24068-EAD0-4E24-AFC7-DD597F3F461D}">
      <dgm:prSet/>
      <dgm:spPr/>
      <dgm:t>
        <a:bodyPr/>
        <a:lstStyle/>
        <a:p>
          <a:endParaRPr lang="en-US"/>
        </a:p>
      </dgm:t>
    </dgm:pt>
    <dgm:pt modelId="{2A9C98DA-39A9-4945-BA0C-A0DC6AA1927D}" type="sibTrans" cxnId="{84D24068-EAD0-4E24-AFC7-DD597F3F461D}">
      <dgm:prSet/>
      <dgm:spPr/>
      <dgm:t>
        <a:bodyPr/>
        <a:lstStyle/>
        <a:p>
          <a:endParaRPr lang="en-US"/>
        </a:p>
      </dgm:t>
    </dgm:pt>
    <dgm:pt modelId="{E6DAD0EF-F47C-4915-B234-190BD2171451}">
      <dgm:prSet/>
      <dgm:spPr/>
      <dgm:t>
        <a:bodyPr/>
        <a:lstStyle/>
        <a:p>
          <a:r>
            <a:rPr lang="en-US"/>
            <a:t>Generally well tolerated</a:t>
          </a:r>
        </a:p>
      </dgm:t>
    </dgm:pt>
    <dgm:pt modelId="{A2ECFA09-3AF0-4163-ACAD-42B24F5A2014}" type="parTrans" cxnId="{E1DF2D30-4329-4E41-AB3A-CC41B3D9CFFA}">
      <dgm:prSet/>
      <dgm:spPr/>
      <dgm:t>
        <a:bodyPr/>
        <a:lstStyle/>
        <a:p>
          <a:endParaRPr lang="en-US"/>
        </a:p>
      </dgm:t>
    </dgm:pt>
    <dgm:pt modelId="{ED2A97BB-3D90-4C28-87C6-0818FC7A8331}" type="sibTrans" cxnId="{E1DF2D30-4329-4E41-AB3A-CC41B3D9CFFA}">
      <dgm:prSet/>
      <dgm:spPr/>
      <dgm:t>
        <a:bodyPr/>
        <a:lstStyle/>
        <a:p>
          <a:endParaRPr lang="en-US"/>
        </a:p>
      </dgm:t>
    </dgm:pt>
    <dgm:pt modelId="{4DE3FB77-46DF-4DA2-9BFE-725B6CEB0615}">
      <dgm:prSet/>
      <dgm:spPr/>
      <dgm:t>
        <a:bodyPr/>
        <a:lstStyle/>
        <a:p>
          <a:r>
            <a:rPr lang="en-US"/>
            <a:t>Common side effects: Increase in bone and joint pain, dizziness: decrease over time</a:t>
          </a:r>
        </a:p>
      </dgm:t>
    </dgm:pt>
    <dgm:pt modelId="{3C01E8C7-DEB9-4B9B-B399-DA73D8E78F89}" type="parTrans" cxnId="{AEC07CC4-7D3A-473D-B81D-B64779E17EDE}">
      <dgm:prSet/>
      <dgm:spPr/>
      <dgm:t>
        <a:bodyPr/>
        <a:lstStyle/>
        <a:p>
          <a:endParaRPr lang="en-US"/>
        </a:p>
      </dgm:t>
    </dgm:pt>
    <dgm:pt modelId="{8369D7D1-6646-4BF9-8AE0-79FF5604987D}" type="sibTrans" cxnId="{AEC07CC4-7D3A-473D-B81D-B64779E17EDE}">
      <dgm:prSet/>
      <dgm:spPr/>
      <dgm:t>
        <a:bodyPr/>
        <a:lstStyle/>
        <a:p>
          <a:endParaRPr lang="en-US"/>
        </a:p>
      </dgm:t>
    </dgm:pt>
    <dgm:pt modelId="{E8CB6E6E-82E2-4C06-AEB3-C9EE1D0AFE80}">
      <dgm:prSet/>
      <dgm:spPr/>
      <dgm:t>
        <a:bodyPr/>
        <a:lstStyle/>
        <a:p>
          <a:r>
            <a:rPr lang="en-US"/>
            <a:t>Uncommon side effects &lt;3%: Increase liver iron, uric acid, hypertension, syncope, ALT, thrombosis</a:t>
          </a:r>
        </a:p>
      </dgm:t>
    </dgm:pt>
    <dgm:pt modelId="{DBE9CE3B-3DB1-41BD-A25E-D22714C10715}" type="parTrans" cxnId="{4ED50B30-B5A9-40D8-8600-406476A2829D}">
      <dgm:prSet/>
      <dgm:spPr/>
      <dgm:t>
        <a:bodyPr/>
        <a:lstStyle/>
        <a:p>
          <a:endParaRPr lang="en-US"/>
        </a:p>
      </dgm:t>
    </dgm:pt>
    <dgm:pt modelId="{C73C6069-DC4A-4805-80E6-24BBEC18F8B1}" type="sibTrans" cxnId="{4ED50B30-B5A9-40D8-8600-406476A2829D}">
      <dgm:prSet/>
      <dgm:spPr/>
      <dgm:t>
        <a:bodyPr/>
        <a:lstStyle/>
        <a:p>
          <a:endParaRPr lang="en-US"/>
        </a:p>
      </dgm:t>
    </dgm:pt>
    <dgm:pt modelId="{668C7374-2E88-46D5-8810-EFDDE4FCADE5}">
      <dgm:prSet/>
      <dgm:spPr/>
      <dgm:t>
        <a:bodyPr/>
        <a:lstStyle/>
        <a:p>
          <a:r>
            <a:rPr lang="en-US"/>
            <a:t>Availability</a:t>
          </a:r>
        </a:p>
      </dgm:t>
    </dgm:pt>
    <dgm:pt modelId="{E64E3D6B-67EB-47C2-9D85-6AA3CC422BAC}" type="parTrans" cxnId="{9F4B9A78-5A30-44DE-AA7D-C0C9878EC91A}">
      <dgm:prSet/>
      <dgm:spPr/>
      <dgm:t>
        <a:bodyPr/>
        <a:lstStyle/>
        <a:p>
          <a:endParaRPr lang="en-US"/>
        </a:p>
      </dgm:t>
    </dgm:pt>
    <dgm:pt modelId="{FD89CD54-640B-42AA-8060-23D141DA3F3C}" type="sibTrans" cxnId="{9F4B9A78-5A30-44DE-AA7D-C0C9878EC91A}">
      <dgm:prSet/>
      <dgm:spPr/>
      <dgm:t>
        <a:bodyPr/>
        <a:lstStyle/>
        <a:p>
          <a:endParaRPr lang="en-US"/>
        </a:p>
      </dgm:t>
    </dgm:pt>
    <dgm:pt modelId="{87333C76-7EA0-4F44-A332-D19436CA0C46}">
      <dgm:prSet/>
      <dgm:spPr/>
      <dgm:t>
        <a:bodyPr/>
        <a:lstStyle/>
        <a:p>
          <a:r>
            <a:rPr lang="en-US" dirty="0"/>
            <a:t>When: FDA approval possible by December 2019</a:t>
          </a:r>
        </a:p>
      </dgm:t>
    </dgm:pt>
    <dgm:pt modelId="{6112441F-646D-41B3-9C28-C78370C1E210}" type="parTrans" cxnId="{4FCA6BA4-5574-4BD4-9F43-9B5724B26594}">
      <dgm:prSet/>
      <dgm:spPr/>
      <dgm:t>
        <a:bodyPr/>
        <a:lstStyle/>
        <a:p>
          <a:endParaRPr lang="en-US"/>
        </a:p>
      </dgm:t>
    </dgm:pt>
    <dgm:pt modelId="{5AD218D7-103B-4AA4-8B7B-EECE97350FB4}" type="sibTrans" cxnId="{4FCA6BA4-5574-4BD4-9F43-9B5724B26594}">
      <dgm:prSet/>
      <dgm:spPr/>
      <dgm:t>
        <a:bodyPr/>
        <a:lstStyle/>
        <a:p>
          <a:endParaRPr lang="en-US"/>
        </a:p>
      </dgm:t>
    </dgm:pt>
    <dgm:pt modelId="{0CA2811A-C407-4CF2-8E80-77A7AFD8877F}">
      <dgm:prSet/>
      <dgm:spPr/>
      <dgm:t>
        <a:bodyPr/>
        <a:lstStyle/>
        <a:p>
          <a:r>
            <a:rPr lang="en-US" dirty="0"/>
            <a:t>Who: Age &gt;18 years, transfusion-dependent</a:t>
          </a:r>
        </a:p>
      </dgm:t>
    </dgm:pt>
    <dgm:pt modelId="{25383833-60CC-4B49-BB68-67A7966026EE}" type="parTrans" cxnId="{F44F393F-641B-44A6-886D-1F2015329954}">
      <dgm:prSet/>
      <dgm:spPr/>
      <dgm:t>
        <a:bodyPr/>
        <a:lstStyle/>
        <a:p>
          <a:endParaRPr lang="en-US"/>
        </a:p>
      </dgm:t>
    </dgm:pt>
    <dgm:pt modelId="{CE5FAD3F-A5B0-4BF1-A846-F33C2995B839}" type="sibTrans" cxnId="{F44F393F-641B-44A6-886D-1F2015329954}">
      <dgm:prSet/>
      <dgm:spPr/>
      <dgm:t>
        <a:bodyPr/>
        <a:lstStyle/>
        <a:p>
          <a:endParaRPr lang="en-US"/>
        </a:p>
      </dgm:t>
    </dgm:pt>
    <dgm:pt modelId="{CC82343D-4E33-4F5B-B2C2-27BB6DFE1C3B}" type="pres">
      <dgm:prSet presAssocID="{81D49559-5AAC-46EB-A8C4-A29DC42F90F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B70CEA-479B-41DE-AD77-2CDF5DB00BA4}" type="pres">
      <dgm:prSet presAssocID="{6440CDDB-9CA1-42DF-8ECC-39987DF73547}" presName="parentLin" presStyleCnt="0"/>
      <dgm:spPr/>
    </dgm:pt>
    <dgm:pt modelId="{ECFBAB1A-5E19-4E79-B8B2-8D535A435FD0}" type="pres">
      <dgm:prSet presAssocID="{6440CDDB-9CA1-42DF-8ECC-39987DF73547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86762603-CA8F-44A1-A40B-1C537CAC7B38}" type="pres">
      <dgm:prSet presAssocID="{6440CDDB-9CA1-42DF-8ECC-39987DF7354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8B0F6A-4FE4-423B-8AC9-FB043BF4F87B}" type="pres">
      <dgm:prSet presAssocID="{6440CDDB-9CA1-42DF-8ECC-39987DF73547}" presName="negativeSpace" presStyleCnt="0"/>
      <dgm:spPr/>
    </dgm:pt>
    <dgm:pt modelId="{5B90CEF4-6E27-44EA-99F4-941B7624CBBA}" type="pres">
      <dgm:prSet presAssocID="{6440CDDB-9CA1-42DF-8ECC-39987DF73547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130B95-4866-4854-A14A-1000C0381D73}" type="pres">
      <dgm:prSet presAssocID="{2A9C98DA-39A9-4945-BA0C-A0DC6AA1927D}" presName="spaceBetweenRectangles" presStyleCnt="0"/>
      <dgm:spPr/>
    </dgm:pt>
    <dgm:pt modelId="{56E00BB2-6186-403C-8AC5-55342354EF34}" type="pres">
      <dgm:prSet presAssocID="{668C7374-2E88-46D5-8810-EFDDE4FCADE5}" presName="parentLin" presStyleCnt="0"/>
      <dgm:spPr/>
    </dgm:pt>
    <dgm:pt modelId="{FD271C26-406B-40F2-B6CF-2C34B61C2799}" type="pres">
      <dgm:prSet presAssocID="{668C7374-2E88-46D5-8810-EFDDE4FCADE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0FD79012-C3E5-4E24-BC5F-64220D2A1B7F}" type="pres">
      <dgm:prSet presAssocID="{668C7374-2E88-46D5-8810-EFDDE4FCADE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009AEF-6750-4124-9E5A-C54801B5E0C1}" type="pres">
      <dgm:prSet presAssocID="{668C7374-2E88-46D5-8810-EFDDE4FCADE5}" presName="negativeSpace" presStyleCnt="0"/>
      <dgm:spPr/>
    </dgm:pt>
    <dgm:pt modelId="{705C3AD3-86F9-4A5D-B00E-4BCB5D2707AF}" type="pres">
      <dgm:prSet presAssocID="{668C7374-2E88-46D5-8810-EFDDE4FCADE5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373F0E-F58D-41DA-B95C-009246309826}" type="presOf" srcId="{81D49559-5AAC-46EB-A8C4-A29DC42F90F9}" destId="{CC82343D-4E33-4F5B-B2C2-27BB6DFE1C3B}" srcOrd="0" destOrd="0" presId="urn:microsoft.com/office/officeart/2005/8/layout/list1"/>
    <dgm:cxn modelId="{9F4B9A78-5A30-44DE-AA7D-C0C9878EC91A}" srcId="{81D49559-5AAC-46EB-A8C4-A29DC42F90F9}" destId="{668C7374-2E88-46D5-8810-EFDDE4FCADE5}" srcOrd="1" destOrd="0" parTransId="{E64E3D6B-67EB-47C2-9D85-6AA3CC422BAC}" sibTransId="{FD89CD54-640B-42AA-8060-23D141DA3F3C}"/>
    <dgm:cxn modelId="{C3AB8D57-FA4D-4B00-8AE6-207F6C6A2BA0}" type="presOf" srcId="{E6DAD0EF-F47C-4915-B234-190BD2171451}" destId="{5B90CEF4-6E27-44EA-99F4-941B7624CBBA}" srcOrd="0" destOrd="0" presId="urn:microsoft.com/office/officeart/2005/8/layout/list1"/>
    <dgm:cxn modelId="{B50F8CA9-ECA3-4A67-BCFA-ABCF9510DFA0}" type="presOf" srcId="{6440CDDB-9CA1-42DF-8ECC-39987DF73547}" destId="{86762603-CA8F-44A1-A40B-1C537CAC7B38}" srcOrd="1" destOrd="0" presId="urn:microsoft.com/office/officeart/2005/8/layout/list1"/>
    <dgm:cxn modelId="{84654441-0AAB-493D-BF99-A5C882F73C69}" type="presOf" srcId="{668C7374-2E88-46D5-8810-EFDDE4FCADE5}" destId="{0FD79012-C3E5-4E24-BC5F-64220D2A1B7F}" srcOrd="1" destOrd="0" presId="urn:microsoft.com/office/officeart/2005/8/layout/list1"/>
    <dgm:cxn modelId="{AEC07CC4-7D3A-473D-B81D-B64779E17EDE}" srcId="{6440CDDB-9CA1-42DF-8ECC-39987DF73547}" destId="{4DE3FB77-46DF-4DA2-9BFE-725B6CEB0615}" srcOrd="1" destOrd="0" parTransId="{3C01E8C7-DEB9-4B9B-B399-DA73D8E78F89}" sibTransId="{8369D7D1-6646-4BF9-8AE0-79FF5604987D}"/>
    <dgm:cxn modelId="{119A2802-82DB-481C-A7C9-1D9037F2494C}" type="presOf" srcId="{6440CDDB-9CA1-42DF-8ECC-39987DF73547}" destId="{ECFBAB1A-5E19-4E79-B8B2-8D535A435FD0}" srcOrd="0" destOrd="0" presId="urn:microsoft.com/office/officeart/2005/8/layout/list1"/>
    <dgm:cxn modelId="{EBBE2357-0C5F-4DFA-9720-EF7B6B1519B7}" type="presOf" srcId="{668C7374-2E88-46D5-8810-EFDDE4FCADE5}" destId="{FD271C26-406B-40F2-B6CF-2C34B61C2799}" srcOrd="0" destOrd="0" presId="urn:microsoft.com/office/officeart/2005/8/layout/list1"/>
    <dgm:cxn modelId="{A390D68D-67E4-4C3D-BFA7-FC820F745757}" type="presOf" srcId="{4DE3FB77-46DF-4DA2-9BFE-725B6CEB0615}" destId="{5B90CEF4-6E27-44EA-99F4-941B7624CBBA}" srcOrd="0" destOrd="1" presId="urn:microsoft.com/office/officeart/2005/8/layout/list1"/>
    <dgm:cxn modelId="{84D24068-EAD0-4E24-AFC7-DD597F3F461D}" srcId="{81D49559-5AAC-46EB-A8C4-A29DC42F90F9}" destId="{6440CDDB-9CA1-42DF-8ECC-39987DF73547}" srcOrd="0" destOrd="0" parTransId="{7427F1C3-D134-4B1A-9C02-6E840DF351E7}" sibTransId="{2A9C98DA-39A9-4945-BA0C-A0DC6AA1927D}"/>
    <dgm:cxn modelId="{D5D52A66-78E8-40D5-8366-CBD623D2C84F}" type="presOf" srcId="{87333C76-7EA0-4F44-A332-D19436CA0C46}" destId="{705C3AD3-86F9-4A5D-B00E-4BCB5D2707AF}" srcOrd="0" destOrd="0" presId="urn:microsoft.com/office/officeart/2005/8/layout/list1"/>
    <dgm:cxn modelId="{12CDC8E0-AB72-445A-9AD0-4F5A0DC67FC5}" type="presOf" srcId="{0CA2811A-C407-4CF2-8E80-77A7AFD8877F}" destId="{705C3AD3-86F9-4A5D-B00E-4BCB5D2707AF}" srcOrd="0" destOrd="1" presId="urn:microsoft.com/office/officeart/2005/8/layout/list1"/>
    <dgm:cxn modelId="{F44F393F-641B-44A6-886D-1F2015329954}" srcId="{668C7374-2E88-46D5-8810-EFDDE4FCADE5}" destId="{0CA2811A-C407-4CF2-8E80-77A7AFD8877F}" srcOrd="1" destOrd="0" parTransId="{25383833-60CC-4B49-BB68-67A7966026EE}" sibTransId="{CE5FAD3F-A5B0-4BF1-A846-F33C2995B839}"/>
    <dgm:cxn modelId="{4ED50B30-B5A9-40D8-8600-406476A2829D}" srcId="{6440CDDB-9CA1-42DF-8ECC-39987DF73547}" destId="{E8CB6E6E-82E2-4C06-AEB3-C9EE1D0AFE80}" srcOrd="2" destOrd="0" parTransId="{DBE9CE3B-3DB1-41BD-A25E-D22714C10715}" sibTransId="{C73C6069-DC4A-4805-80E6-24BBEC18F8B1}"/>
    <dgm:cxn modelId="{E1DF2D30-4329-4E41-AB3A-CC41B3D9CFFA}" srcId="{6440CDDB-9CA1-42DF-8ECC-39987DF73547}" destId="{E6DAD0EF-F47C-4915-B234-190BD2171451}" srcOrd="0" destOrd="0" parTransId="{A2ECFA09-3AF0-4163-ACAD-42B24F5A2014}" sibTransId="{ED2A97BB-3D90-4C28-87C6-0818FC7A8331}"/>
    <dgm:cxn modelId="{4FCA6BA4-5574-4BD4-9F43-9B5724B26594}" srcId="{668C7374-2E88-46D5-8810-EFDDE4FCADE5}" destId="{87333C76-7EA0-4F44-A332-D19436CA0C46}" srcOrd="0" destOrd="0" parTransId="{6112441F-646D-41B3-9C28-C78370C1E210}" sibTransId="{5AD218D7-103B-4AA4-8B7B-EECE97350FB4}"/>
    <dgm:cxn modelId="{3215079C-9A34-4783-A75E-1F581E589566}" type="presOf" srcId="{E8CB6E6E-82E2-4C06-AEB3-C9EE1D0AFE80}" destId="{5B90CEF4-6E27-44EA-99F4-941B7624CBBA}" srcOrd="0" destOrd="2" presId="urn:microsoft.com/office/officeart/2005/8/layout/list1"/>
    <dgm:cxn modelId="{F3B2EB3F-A9D1-4DB7-BA97-1E3D08C01DDB}" type="presParOf" srcId="{CC82343D-4E33-4F5B-B2C2-27BB6DFE1C3B}" destId="{0EB70CEA-479B-41DE-AD77-2CDF5DB00BA4}" srcOrd="0" destOrd="0" presId="urn:microsoft.com/office/officeart/2005/8/layout/list1"/>
    <dgm:cxn modelId="{F10FA62F-879A-4DD4-B953-D3221B5859FA}" type="presParOf" srcId="{0EB70CEA-479B-41DE-AD77-2CDF5DB00BA4}" destId="{ECFBAB1A-5E19-4E79-B8B2-8D535A435FD0}" srcOrd="0" destOrd="0" presId="urn:microsoft.com/office/officeart/2005/8/layout/list1"/>
    <dgm:cxn modelId="{5B9AB665-FE8F-495C-8AD7-10CAA4F9A1B1}" type="presParOf" srcId="{0EB70CEA-479B-41DE-AD77-2CDF5DB00BA4}" destId="{86762603-CA8F-44A1-A40B-1C537CAC7B38}" srcOrd="1" destOrd="0" presId="urn:microsoft.com/office/officeart/2005/8/layout/list1"/>
    <dgm:cxn modelId="{4DCD0585-1ED2-499E-BF4E-2EF0E95C6B91}" type="presParOf" srcId="{CC82343D-4E33-4F5B-B2C2-27BB6DFE1C3B}" destId="{8B8B0F6A-4FE4-423B-8AC9-FB043BF4F87B}" srcOrd="1" destOrd="0" presId="urn:microsoft.com/office/officeart/2005/8/layout/list1"/>
    <dgm:cxn modelId="{49EC3EDD-4345-4BD2-A858-654DF2A02C92}" type="presParOf" srcId="{CC82343D-4E33-4F5B-B2C2-27BB6DFE1C3B}" destId="{5B90CEF4-6E27-44EA-99F4-941B7624CBBA}" srcOrd="2" destOrd="0" presId="urn:microsoft.com/office/officeart/2005/8/layout/list1"/>
    <dgm:cxn modelId="{7B1551A9-BD2C-4BF1-82AA-43C09D3E1C7C}" type="presParOf" srcId="{CC82343D-4E33-4F5B-B2C2-27BB6DFE1C3B}" destId="{B5130B95-4866-4854-A14A-1000C0381D73}" srcOrd="3" destOrd="0" presId="urn:microsoft.com/office/officeart/2005/8/layout/list1"/>
    <dgm:cxn modelId="{A05FD8D7-6F68-4080-B050-0DCB9A87AD22}" type="presParOf" srcId="{CC82343D-4E33-4F5B-B2C2-27BB6DFE1C3B}" destId="{56E00BB2-6186-403C-8AC5-55342354EF34}" srcOrd="4" destOrd="0" presId="urn:microsoft.com/office/officeart/2005/8/layout/list1"/>
    <dgm:cxn modelId="{E34E58CF-2148-4FB4-99D2-842240533151}" type="presParOf" srcId="{56E00BB2-6186-403C-8AC5-55342354EF34}" destId="{FD271C26-406B-40F2-B6CF-2C34B61C2799}" srcOrd="0" destOrd="0" presId="urn:microsoft.com/office/officeart/2005/8/layout/list1"/>
    <dgm:cxn modelId="{748C7581-6BA2-43A0-9326-4490FE9AFB46}" type="presParOf" srcId="{56E00BB2-6186-403C-8AC5-55342354EF34}" destId="{0FD79012-C3E5-4E24-BC5F-64220D2A1B7F}" srcOrd="1" destOrd="0" presId="urn:microsoft.com/office/officeart/2005/8/layout/list1"/>
    <dgm:cxn modelId="{1AFA8AD1-3DF9-4033-A0B3-80C0BE29262A}" type="presParOf" srcId="{CC82343D-4E33-4F5B-B2C2-27BB6DFE1C3B}" destId="{5C009AEF-6750-4124-9E5A-C54801B5E0C1}" srcOrd="5" destOrd="0" presId="urn:microsoft.com/office/officeart/2005/8/layout/list1"/>
    <dgm:cxn modelId="{2C780482-D710-4521-B4E7-EA329E9D0059}" type="presParOf" srcId="{CC82343D-4E33-4F5B-B2C2-27BB6DFE1C3B}" destId="{705C3AD3-86F9-4A5D-B00E-4BCB5D2707A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D8AAF09-0B09-477C-B1C7-2A6C327F4C2A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BA7A9F3-5571-4628-B58A-A8DD609A5C58}">
      <dgm:prSet/>
      <dgm:spPr/>
      <dgm:t>
        <a:bodyPr/>
        <a:lstStyle/>
        <a:p>
          <a:r>
            <a:rPr lang="en-US" dirty="0"/>
            <a:t>For volunteering to  participate in research</a:t>
          </a:r>
        </a:p>
      </dgm:t>
    </dgm:pt>
    <dgm:pt modelId="{52AF0A77-116E-4287-A242-A0E09D046797}" type="parTrans" cxnId="{A79A01EB-1DCA-466A-9027-E90735DF75DD}">
      <dgm:prSet/>
      <dgm:spPr/>
      <dgm:t>
        <a:bodyPr/>
        <a:lstStyle/>
        <a:p>
          <a:endParaRPr lang="en-US"/>
        </a:p>
      </dgm:t>
    </dgm:pt>
    <dgm:pt modelId="{054BE25D-5AFB-4448-AC8D-3DEBC0F5B293}" type="sibTrans" cxnId="{A79A01EB-1DCA-466A-9027-E90735DF75DD}">
      <dgm:prSet/>
      <dgm:spPr/>
      <dgm:t>
        <a:bodyPr/>
        <a:lstStyle/>
        <a:p>
          <a:endParaRPr lang="en-US"/>
        </a:p>
      </dgm:t>
    </dgm:pt>
    <dgm:pt modelId="{44EE4832-069A-4853-B2D2-C0C18C075C10}">
      <dgm:prSet/>
      <dgm:spPr/>
      <dgm:t>
        <a:bodyPr/>
        <a:lstStyle/>
        <a:p>
          <a:r>
            <a:rPr lang="en-US"/>
            <a:t>For keeping us on our toes</a:t>
          </a:r>
        </a:p>
      </dgm:t>
    </dgm:pt>
    <dgm:pt modelId="{09398EB9-212F-412E-977E-459099970758}" type="parTrans" cxnId="{B880B8AF-124D-40E8-9099-F3056143ABCC}">
      <dgm:prSet/>
      <dgm:spPr/>
      <dgm:t>
        <a:bodyPr/>
        <a:lstStyle/>
        <a:p>
          <a:endParaRPr lang="en-US"/>
        </a:p>
      </dgm:t>
    </dgm:pt>
    <dgm:pt modelId="{02159C40-E6B2-4BAD-8253-8A1B3FAD3B69}" type="sibTrans" cxnId="{B880B8AF-124D-40E8-9099-F3056143ABCC}">
      <dgm:prSet/>
      <dgm:spPr/>
      <dgm:t>
        <a:bodyPr/>
        <a:lstStyle/>
        <a:p>
          <a:endParaRPr lang="en-US"/>
        </a:p>
      </dgm:t>
    </dgm:pt>
    <dgm:pt modelId="{E8ED10B7-E2B5-4147-B827-9B26FCFDE05A}" type="pres">
      <dgm:prSet presAssocID="{ED8AAF09-0B09-477C-B1C7-2A6C327F4C2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469AA85-CEA3-46D0-99CF-CFA4C5E22F65}" type="pres">
      <dgm:prSet presAssocID="{2BA7A9F3-5571-4628-B58A-A8DD609A5C58}" presName="thickLine" presStyleLbl="alignNode1" presStyleIdx="0" presStyleCnt="2"/>
      <dgm:spPr/>
    </dgm:pt>
    <dgm:pt modelId="{F9662C57-3191-44E7-920B-6265DA3F2978}" type="pres">
      <dgm:prSet presAssocID="{2BA7A9F3-5571-4628-B58A-A8DD609A5C58}" presName="horz1" presStyleCnt="0"/>
      <dgm:spPr/>
    </dgm:pt>
    <dgm:pt modelId="{D878F074-A89D-42F1-B84F-C5BD58508DE2}" type="pres">
      <dgm:prSet presAssocID="{2BA7A9F3-5571-4628-B58A-A8DD609A5C58}" presName="tx1" presStyleLbl="revTx" presStyleIdx="0" presStyleCnt="2"/>
      <dgm:spPr/>
      <dgm:t>
        <a:bodyPr/>
        <a:lstStyle/>
        <a:p>
          <a:endParaRPr lang="en-US"/>
        </a:p>
      </dgm:t>
    </dgm:pt>
    <dgm:pt modelId="{EBF35FD7-5359-43B4-9C43-0D5A389BBCA8}" type="pres">
      <dgm:prSet presAssocID="{2BA7A9F3-5571-4628-B58A-A8DD609A5C58}" presName="vert1" presStyleCnt="0"/>
      <dgm:spPr/>
    </dgm:pt>
    <dgm:pt modelId="{B6869047-36AF-4943-BFD0-5F6921A188D9}" type="pres">
      <dgm:prSet presAssocID="{44EE4832-069A-4853-B2D2-C0C18C075C10}" presName="thickLine" presStyleLbl="alignNode1" presStyleIdx="1" presStyleCnt="2"/>
      <dgm:spPr/>
    </dgm:pt>
    <dgm:pt modelId="{240BE7DE-6CEC-497E-8420-1CCCAA05F082}" type="pres">
      <dgm:prSet presAssocID="{44EE4832-069A-4853-B2D2-C0C18C075C10}" presName="horz1" presStyleCnt="0"/>
      <dgm:spPr/>
    </dgm:pt>
    <dgm:pt modelId="{0BA4DBBF-3D3C-4309-BAE6-6D6142F83422}" type="pres">
      <dgm:prSet presAssocID="{44EE4832-069A-4853-B2D2-C0C18C075C10}" presName="tx1" presStyleLbl="revTx" presStyleIdx="1" presStyleCnt="2"/>
      <dgm:spPr/>
      <dgm:t>
        <a:bodyPr/>
        <a:lstStyle/>
        <a:p>
          <a:endParaRPr lang="en-US"/>
        </a:p>
      </dgm:t>
    </dgm:pt>
    <dgm:pt modelId="{6DAB920D-D890-4E8A-8446-C0DC0CC6CEB9}" type="pres">
      <dgm:prSet presAssocID="{44EE4832-069A-4853-B2D2-C0C18C075C10}" presName="vert1" presStyleCnt="0"/>
      <dgm:spPr/>
    </dgm:pt>
  </dgm:ptLst>
  <dgm:cxnLst>
    <dgm:cxn modelId="{E9280ABF-5E64-40E6-8EC1-6D31CA053B84}" type="presOf" srcId="{44EE4832-069A-4853-B2D2-C0C18C075C10}" destId="{0BA4DBBF-3D3C-4309-BAE6-6D6142F83422}" srcOrd="0" destOrd="0" presId="urn:microsoft.com/office/officeart/2008/layout/LinedList"/>
    <dgm:cxn modelId="{DB43BDAF-FCF4-42D1-B26E-F4C4957A97AD}" type="presOf" srcId="{2BA7A9F3-5571-4628-B58A-A8DD609A5C58}" destId="{D878F074-A89D-42F1-B84F-C5BD58508DE2}" srcOrd="0" destOrd="0" presId="urn:microsoft.com/office/officeart/2008/layout/LinedList"/>
    <dgm:cxn modelId="{B880B8AF-124D-40E8-9099-F3056143ABCC}" srcId="{ED8AAF09-0B09-477C-B1C7-2A6C327F4C2A}" destId="{44EE4832-069A-4853-B2D2-C0C18C075C10}" srcOrd="1" destOrd="0" parTransId="{09398EB9-212F-412E-977E-459099970758}" sibTransId="{02159C40-E6B2-4BAD-8253-8A1B3FAD3B69}"/>
    <dgm:cxn modelId="{1BA6BDF4-99BC-49DC-B266-12755551DD00}" type="presOf" srcId="{ED8AAF09-0B09-477C-B1C7-2A6C327F4C2A}" destId="{E8ED10B7-E2B5-4147-B827-9B26FCFDE05A}" srcOrd="0" destOrd="0" presId="urn:microsoft.com/office/officeart/2008/layout/LinedList"/>
    <dgm:cxn modelId="{A79A01EB-1DCA-466A-9027-E90735DF75DD}" srcId="{ED8AAF09-0B09-477C-B1C7-2A6C327F4C2A}" destId="{2BA7A9F3-5571-4628-B58A-A8DD609A5C58}" srcOrd="0" destOrd="0" parTransId="{52AF0A77-116E-4287-A242-A0E09D046797}" sibTransId="{054BE25D-5AFB-4448-AC8D-3DEBC0F5B293}"/>
    <dgm:cxn modelId="{5EA26FB7-B1EB-4AE5-AD7E-4E565DF2F2FC}" type="presParOf" srcId="{E8ED10B7-E2B5-4147-B827-9B26FCFDE05A}" destId="{4469AA85-CEA3-46D0-99CF-CFA4C5E22F65}" srcOrd="0" destOrd="0" presId="urn:microsoft.com/office/officeart/2008/layout/LinedList"/>
    <dgm:cxn modelId="{A5CC2F4C-0E99-4490-A387-917685CD33B5}" type="presParOf" srcId="{E8ED10B7-E2B5-4147-B827-9B26FCFDE05A}" destId="{F9662C57-3191-44E7-920B-6265DA3F2978}" srcOrd="1" destOrd="0" presId="urn:microsoft.com/office/officeart/2008/layout/LinedList"/>
    <dgm:cxn modelId="{AF66DEEE-2A7D-4FED-B95C-3A51A6FC7C3E}" type="presParOf" srcId="{F9662C57-3191-44E7-920B-6265DA3F2978}" destId="{D878F074-A89D-42F1-B84F-C5BD58508DE2}" srcOrd="0" destOrd="0" presId="urn:microsoft.com/office/officeart/2008/layout/LinedList"/>
    <dgm:cxn modelId="{1926C450-9EB1-443E-A8F8-1B7343F44E45}" type="presParOf" srcId="{F9662C57-3191-44E7-920B-6265DA3F2978}" destId="{EBF35FD7-5359-43B4-9C43-0D5A389BBCA8}" srcOrd="1" destOrd="0" presId="urn:microsoft.com/office/officeart/2008/layout/LinedList"/>
    <dgm:cxn modelId="{4C2BAF30-82D4-4723-93DB-362DE2099B23}" type="presParOf" srcId="{E8ED10B7-E2B5-4147-B827-9B26FCFDE05A}" destId="{B6869047-36AF-4943-BFD0-5F6921A188D9}" srcOrd="2" destOrd="0" presId="urn:microsoft.com/office/officeart/2008/layout/LinedList"/>
    <dgm:cxn modelId="{ED47E2AC-1AAA-4A1B-A05D-520A0A1AFC12}" type="presParOf" srcId="{E8ED10B7-E2B5-4147-B827-9B26FCFDE05A}" destId="{240BE7DE-6CEC-497E-8420-1CCCAA05F082}" srcOrd="3" destOrd="0" presId="urn:microsoft.com/office/officeart/2008/layout/LinedList"/>
    <dgm:cxn modelId="{14853A59-1755-4799-B408-1A1202D03A1D}" type="presParOf" srcId="{240BE7DE-6CEC-497E-8420-1CCCAA05F082}" destId="{0BA4DBBF-3D3C-4309-BAE6-6D6142F83422}" srcOrd="0" destOrd="0" presId="urn:microsoft.com/office/officeart/2008/layout/LinedList"/>
    <dgm:cxn modelId="{4C6DD6C6-7B41-4122-89CC-C506C8D2E2A2}" type="presParOf" srcId="{240BE7DE-6CEC-497E-8420-1CCCAA05F082}" destId="{6DAB920D-D890-4E8A-8446-C0DC0CC6CEB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6C6BA-C427-4334-B67D-BC79C68C962D}">
      <dsp:nvSpPr>
        <dsp:cNvPr id="0" name=""/>
        <dsp:cNvSpPr/>
      </dsp:nvSpPr>
      <dsp:spPr>
        <a:xfrm>
          <a:off x="0" y="6660"/>
          <a:ext cx="10515600" cy="8634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/>
            <a:t>The overall goal is effective transfusion therapy</a:t>
          </a:r>
        </a:p>
      </dsp:txBody>
      <dsp:txXfrm>
        <a:off x="42151" y="48811"/>
        <a:ext cx="10431298" cy="779158"/>
      </dsp:txXfrm>
    </dsp:sp>
    <dsp:sp modelId="{C3BFDB04-47FE-45AC-ABAA-F3D04BDFDDF8}">
      <dsp:nvSpPr>
        <dsp:cNvPr id="0" name=""/>
        <dsp:cNvSpPr/>
      </dsp:nvSpPr>
      <dsp:spPr>
        <a:xfrm>
          <a:off x="0" y="870120"/>
          <a:ext cx="10515600" cy="968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dirty="0"/>
            <a:t>Prevent symptoms from anemia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/>
            <a:t>Prevent bone marrow expansion</a:t>
          </a:r>
        </a:p>
      </dsp:txBody>
      <dsp:txXfrm>
        <a:off x="0" y="870120"/>
        <a:ext cx="10515600" cy="968760"/>
      </dsp:txXfrm>
    </dsp:sp>
    <dsp:sp modelId="{80146B3E-87E5-44DF-8877-7EA674B868C4}">
      <dsp:nvSpPr>
        <dsp:cNvPr id="0" name=""/>
        <dsp:cNvSpPr/>
      </dsp:nvSpPr>
      <dsp:spPr>
        <a:xfrm>
          <a:off x="0" y="1838880"/>
          <a:ext cx="10515600" cy="8634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/>
            <a:t>For transfusion therapy to be successful -</a:t>
          </a:r>
        </a:p>
      </dsp:txBody>
      <dsp:txXfrm>
        <a:off x="42151" y="1881031"/>
        <a:ext cx="10431298" cy="779158"/>
      </dsp:txXfrm>
    </dsp:sp>
    <dsp:sp modelId="{C2C9D7D4-2B6C-43E8-A7CD-B608C30C95E8}">
      <dsp:nvSpPr>
        <dsp:cNvPr id="0" name=""/>
        <dsp:cNvSpPr/>
      </dsp:nvSpPr>
      <dsp:spPr>
        <a:xfrm>
          <a:off x="0" y="2702340"/>
          <a:ext cx="10515600" cy="1863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/>
            <a:t>Prevent the complications of transfusions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/>
            <a:t>Control the iron overload that results from blood transfusions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/>
            <a:t>Develop support mechanisms to allow uninterrupted delivery of therapy</a:t>
          </a:r>
        </a:p>
      </dsp:txBody>
      <dsp:txXfrm>
        <a:off x="0" y="2702340"/>
        <a:ext cx="10515600" cy="1863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FD5D0F-8864-4016-95C3-85FCE102AEEC}">
      <dsp:nvSpPr>
        <dsp:cNvPr id="0" name=""/>
        <dsp:cNvSpPr/>
      </dsp:nvSpPr>
      <dsp:spPr>
        <a:xfrm>
          <a:off x="0" y="551602"/>
          <a:ext cx="7134589" cy="259343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3723" tIns="499872" rIns="553723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/>
            <a:t>Transfusions no longer needed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/>
            <a:t>Body iron level can return to normal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/>
            <a:t>Risk of liver damage is reduced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/>
            <a:t>Risk of cardiac damage from iron is eliminated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/>
            <a:t>Health-related quality of life is improved</a:t>
          </a:r>
        </a:p>
      </dsp:txBody>
      <dsp:txXfrm>
        <a:off x="0" y="551602"/>
        <a:ext cx="7134589" cy="2593430"/>
      </dsp:txXfrm>
    </dsp:sp>
    <dsp:sp modelId="{C09D1667-1766-445C-9857-EA1050F2D609}">
      <dsp:nvSpPr>
        <dsp:cNvPr id="0" name=""/>
        <dsp:cNvSpPr/>
      </dsp:nvSpPr>
      <dsp:spPr>
        <a:xfrm>
          <a:off x="356729" y="197362"/>
          <a:ext cx="4994212" cy="7084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769" tIns="0" rIns="188769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/>
            <a:t>Benefits</a:t>
          </a:r>
        </a:p>
      </dsp:txBody>
      <dsp:txXfrm>
        <a:off x="391314" y="231947"/>
        <a:ext cx="4925042" cy="639310"/>
      </dsp:txXfrm>
    </dsp:sp>
    <dsp:sp modelId="{0D5380F9-FD7D-4BD8-AA66-77712FDE7B14}">
      <dsp:nvSpPr>
        <dsp:cNvPr id="0" name=""/>
        <dsp:cNvSpPr/>
      </dsp:nvSpPr>
      <dsp:spPr>
        <a:xfrm>
          <a:off x="0" y="3628873"/>
          <a:ext cx="7134589" cy="2797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3723" tIns="499872" rIns="553723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/>
            <a:t>Graft-failure, graft-vs-host disease, infections, and risk of death during or after the procedure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/>
            <a:t>Most patients will be infertile, though cases of successful pregnancies are reported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/>
            <a:t>Chemotherapy used for BMT can also damage the endocrine glands</a:t>
          </a:r>
        </a:p>
      </dsp:txBody>
      <dsp:txXfrm>
        <a:off x="0" y="3628873"/>
        <a:ext cx="7134589" cy="2797200"/>
      </dsp:txXfrm>
    </dsp:sp>
    <dsp:sp modelId="{2375663F-057E-4165-87A7-F6BEDA462B73}">
      <dsp:nvSpPr>
        <dsp:cNvPr id="0" name=""/>
        <dsp:cNvSpPr/>
      </dsp:nvSpPr>
      <dsp:spPr>
        <a:xfrm>
          <a:off x="356729" y="3274633"/>
          <a:ext cx="4994212" cy="7084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769" tIns="0" rIns="188769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Risks</a:t>
          </a:r>
        </a:p>
      </dsp:txBody>
      <dsp:txXfrm>
        <a:off x="391314" y="3309218"/>
        <a:ext cx="4925042" cy="6393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824354-9B5F-4605-8143-30E43DFBAFC7}">
      <dsp:nvSpPr>
        <dsp:cNvPr id="0" name=""/>
        <dsp:cNvSpPr/>
      </dsp:nvSpPr>
      <dsp:spPr>
        <a:xfrm>
          <a:off x="0" y="367992"/>
          <a:ext cx="6513603" cy="1814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5528" tIns="499872" rIns="50552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/>
            <a:t>Gene addition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/>
            <a:t>Gene correction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/>
            <a:t>Restore fetal hemoglobin production</a:t>
          </a:r>
        </a:p>
      </dsp:txBody>
      <dsp:txXfrm>
        <a:off x="0" y="367992"/>
        <a:ext cx="6513603" cy="1814400"/>
      </dsp:txXfrm>
    </dsp:sp>
    <dsp:sp modelId="{B022C7CC-6BD9-4EFD-A075-75935E102334}">
      <dsp:nvSpPr>
        <dsp:cNvPr id="0" name=""/>
        <dsp:cNvSpPr/>
      </dsp:nvSpPr>
      <dsp:spPr>
        <a:xfrm>
          <a:off x="325680" y="13752"/>
          <a:ext cx="4559522" cy="7084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339" tIns="0" rIns="172339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/>
            <a:t>Curative - Gene Therapy</a:t>
          </a:r>
        </a:p>
      </dsp:txBody>
      <dsp:txXfrm>
        <a:off x="360265" y="48337"/>
        <a:ext cx="4490352" cy="639310"/>
      </dsp:txXfrm>
    </dsp:sp>
    <dsp:sp modelId="{361621EB-1A96-4B6C-9BCA-CC2EF63387FF}">
      <dsp:nvSpPr>
        <dsp:cNvPr id="0" name=""/>
        <dsp:cNvSpPr/>
      </dsp:nvSpPr>
      <dsp:spPr>
        <a:xfrm>
          <a:off x="0" y="2666232"/>
          <a:ext cx="6513603" cy="1360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5528" tIns="499872" rIns="50552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/>
            <a:t>Increase survival of developing red cells in bone marrow</a:t>
          </a:r>
        </a:p>
      </dsp:txBody>
      <dsp:txXfrm>
        <a:off x="0" y="2666232"/>
        <a:ext cx="6513603" cy="1360800"/>
      </dsp:txXfrm>
    </dsp:sp>
    <dsp:sp modelId="{7A33C468-C8F5-46E3-A41D-20A48513D56D}">
      <dsp:nvSpPr>
        <dsp:cNvPr id="0" name=""/>
        <dsp:cNvSpPr/>
      </dsp:nvSpPr>
      <dsp:spPr>
        <a:xfrm>
          <a:off x="325680" y="2311992"/>
          <a:ext cx="4559522" cy="7084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339" tIns="0" rIns="172339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/>
            <a:t>Reduce transfusions</a:t>
          </a:r>
        </a:p>
      </dsp:txBody>
      <dsp:txXfrm>
        <a:off x="360265" y="2346577"/>
        <a:ext cx="4490352" cy="639310"/>
      </dsp:txXfrm>
    </dsp:sp>
    <dsp:sp modelId="{4E309B93-29DF-43B7-A293-2EBF04E7F05F}">
      <dsp:nvSpPr>
        <dsp:cNvPr id="0" name=""/>
        <dsp:cNvSpPr/>
      </dsp:nvSpPr>
      <dsp:spPr>
        <a:xfrm>
          <a:off x="0" y="4510873"/>
          <a:ext cx="6513603" cy="1360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5528" tIns="499872" rIns="50552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/>
            <a:t>Prevent iron from entering the heart and other tissues</a:t>
          </a:r>
        </a:p>
      </dsp:txBody>
      <dsp:txXfrm>
        <a:off x="0" y="4510873"/>
        <a:ext cx="6513603" cy="1360800"/>
      </dsp:txXfrm>
    </dsp:sp>
    <dsp:sp modelId="{DF73E5D9-C39C-4809-AB86-19C728CB10E3}">
      <dsp:nvSpPr>
        <dsp:cNvPr id="0" name=""/>
        <dsp:cNvSpPr/>
      </dsp:nvSpPr>
      <dsp:spPr>
        <a:xfrm>
          <a:off x="325680" y="4156633"/>
          <a:ext cx="4559522" cy="7084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339" tIns="0" rIns="172339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/>
            <a:t>Reduce iron burden</a:t>
          </a:r>
        </a:p>
      </dsp:txBody>
      <dsp:txXfrm>
        <a:off x="360265" y="4191218"/>
        <a:ext cx="4490352" cy="6393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72B3A6-A5FE-4612-9F51-01F13C5DC886}">
      <dsp:nvSpPr>
        <dsp:cNvPr id="0" name=""/>
        <dsp:cNvSpPr/>
      </dsp:nvSpPr>
      <dsp:spPr>
        <a:xfrm>
          <a:off x="0" y="1745"/>
          <a:ext cx="4645455" cy="88478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6639F5-9974-4666-BB65-2873C19C61A3}">
      <dsp:nvSpPr>
        <dsp:cNvPr id="0" name=""/>
        <dsp:cNvSpPr/>
      </dsp:nvSpPr>
      <dsp:spPr>
        <a:xfrm>
          <a:off x="267648" y="200823"/>
          <a:ext cx="486634" cy="486634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840F0-08BA-4C6B-A139-02F03747FBB1}">
      <dsp:nvSpPr>
        <dsp:cNvPr id="0" name=""/>
        <dsp:cNvSpPr/>
      </dsp:nvSpPr>
      <dsp:spPr>
        <a:xfrm>
          <a:off x="1021931" y="1745"/>
          <a:ext cx="3623523" cy="884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640" tIns="93640" rIns="93640" bIns="9364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Northstar</a:t>
          </a:r>
          <a:r>
            <a:rPr lang="en-US" sz="2000" kern="1200" dirty="0"/>
            <a:t> Clinical Trials</a:t>
          </a:r>
        </a:p>
      </dsp:txBody>
      <dsp:txXfrm>
        <a:off x="1021931" y="1745"/>
        <a:ext cx="3623523" cy="884789"/>
      </dsp:txXfrm>
    </dsp:sp>
    <dsp:sp modelId="{79446929-50DD-4098-902A-7EBFE6629A74}">
      <dsp:nvSpPr>
        <dsp:cNvPr id="0" name=""/>
        <dsp:cNvSpPr/>
      </dsp:nvSpPr>
      <dsp:spPr>
        <a:xfrm>
          <a:off x="0" y="1107732"/>
          <a:ext cx="4645455" cy="88478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BA9F93-B7E1-4DBD-BCBF-3E874B3BE4DE}">
      <dsp:nvSpPr>
        <dsp:cNvPr id="0" name=""/>
        <dsp:cNvSpPr/>
      </dsp:nvSpPr>
      <dsp:spPr>
        <a:xfrm>
          <a:off x="267648" y="1306809"/>
          <a:ext cx="486634" cy="486634"/>
        </a:xfrm>
        <a:prstGeom prst="rect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9C5D8C-96D5-4FB9-8ED3-7BC2EA03C0B8}">
      <dsp:nvSpPr>
        <dsp:cNvPr id="0" name=""/>
        <dsp:cNvSpPr/>
      </dsp:nvSpPr>
      <dsp:spPr>
        <a:xfrm>
          <a:off x="1021931" y="1107732"/>
          <a:ext cx="3623523" cy="884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640" tIns="93640" rIns="93640" bIns="9364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Sponsor: Bluebird Bio</a:t>
          </a:r>
        </a:p>
      </dsp:txBody>
      <dsp:txXfrm>
        <a:off x="1021931" y="1107732"/>
        <a:ext cx="3623523" cy="884789"/>
      </dsp:txXfrm>
    </dsp:sp>
    <dsp:sp modelId="{89F8255D-51A7-4993-9527-716809EF402A}">
      <dsp:nvSpPr>
        <dsp:cNvPr id="0" name=""/>
        <dsp:cNvSpPr/>
      </dsp:nvSpPr>
      <dsp:spPr>
        <a:xfrm>
          <a:off x="0" y="2213718"/>
          <a:ext cx="4645455" cy="88478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936405-24CF-46A5-960B-F525F009CA02}">
      <dsp:nvSpPr>
        <dsp:cNvPr id="0" name=""/>
        <dsp:cNvSpPr/>
      </dsp:nvSpPr>
      <dsp:spPr>
        <a:xfrm>
          <a:off x="267648" y="2412796"/>
          <a:ext cx="486634" cy="486634"/>
        </a:xfrm>
        <a:prstGeom prst="rect">
          <a:avLst/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6F07FD-2F80-4D88-80DE-354A396CDDF6}">
      <dsp:nvSpPr>
        <dsp:cNvPr id="0" name=""/>
        <dsp:cNvSpPr/>
      </dsp:nvSpPr>
      <dsp:spPr>
        <a:xfrm>
          <a:off x="1021931" y="2213718"/>
          <a:ext cx="3623523" cy="884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640" tIns="93640" rIns="93640" bIns="9364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Multicenter, international</a:t>
          </a:r>
        </a:p>
      </dsp:txBody>
      <dsp:txXfrm>
        <a:off x="1021931" y="2213718"/>
        <a:ext cx="3623523" cy="884789"/>
      </dsp:txXfrm>
    </dsp:sp>
    <dsp:sp modelId="{232CBB4E-DB55-4C37-AF18-9E56AA33D57C}">
      <dsp:nvSpPr>
        <dsp:cNvPr id="0" name=""/>
        <dsp:cNvSpPr/>
      </dsp:nvSpPr>
      <dsp:spPr>
        <a:xfrm>
          <a:off x="0" y="3319705"/>
          <a:ext cx="4645455" cy="88478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717E88-7DFF-45B0-B9DF-AAC955EBFFD5}">
      <dsp:nvSpPr>
        <dsp:cNvPr id="0" name=""/>
        <dsp:cNvSpPr/>
      </dsp:nvSpPr>
      <dsp:spPr>
        <a:xfrm>
          <a:off x="267648" y="3518782"/>
          <a:ext cx="486634" cy="486634"/>
        </a:xfrm>
        <a:prstGeom prst="rect">
          <a:avLst/>
        </a:prstGeom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56350E-F218-444E-B79A-B808A1B662F0}">
      <dsp:nvSpPr>
        <dsp:cNvPr id="0" name=""/>
        <dsp:cNvSpPr/>
      </dsp:nvSpPr>
      <dsp:spPr>
        <a:xfrm>
          <a:off x="1021931" y="3319705"/>
          <a:ext cx="3623523" cy="884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640" tIns="93640" rIns="93640" bIns="9364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In United States: Oakland, Chicago and Philadelphia</a:t>
          </a:r>
        </a:p>
      </dsp:txBody>
      <dsp:txXfrm>
        <a:off x="1021931" y="3319705"/>
        <a:ext cx="3623523" cy="8847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46B59A-A61C-448F-9392-EFC3FBC9E74D}">
      <dsp:nvSpPr>
        <dsp:cNvPr id="0" name=""/>
        <dsp:cNvSpPr/>
      </dsp:nvSpPr>
      <dsp:spPr>
        <a:xfrm>
          <a:off x="0" y="208713"/>
          <a:ext cx="11795760" cy="5756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Beta-thalassemia: adult hemoglobin is not made, but can be replaced by fetal hemoglobin</a:t>
          </a:r>
        </a:p>
      </dsp:txBody>
      <dsp:txXfrm>
        <a:off x="28100" y="236813"/>
        <a:ext cx="11739560" cy="519439"/>
      </dsp:txXfrm>
    </dsp:sp>
    <dsp:sp modelId="{A434B8A4-9E17-4BC4-ACDD-5E7307090BEA}">
      <dsp:nvSpPr>
        <dsp:cNvPr id="0" name=""/>
        <dsp:cNvSpPr/>
      </dsp:nvSpPr>
      <dsp:spPr>
        <a:xfrm>
          <a:off x="0" y="853473"/>
          <a:ext cx="11795760" cy="575639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ST-400: Stem Cells modified with Zinc-Finger Nuclease to inactivate BCL11A (</a:t>
          </a:r>
          <a:r>
            <a:rPr lang="en-US" sz="2400" b="1" kern="1200" dirty="0" err="1"/>
            <a:t>Sangamo</a:t>
          </a:r>
          <a:r>
            <a:rPr lang="en-US" sz="2400" b="1" kern="1200" dirty="0"/>
            <a:t>)</a:t>
          </a:r>
        </a:p>
      </dsp:txBody>
      <dsp:txXfrm>
        <a:off x="28100" y="881573"/>
        <a:ext cx="11739560" cy="519439"/>
      </dsp:txXfrm>
    </dsp:sp>
    <dsp:sp modelId="{4A6AE21E-5010-46E5-995A-048978FE8028}">
      <dsp:nvSpPr>
        <dsp:cNvPr id="0" name=""/>
        <dsp:cNvSpPr/>
      </dsp:nvSpPr>
      <dsp:spPr>
        <a:xfrm>
          <a:off x="0" y="1498233"/>
          <a:ext cx="11795760" cy="575639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CTX001: CRISPR/Cas9 is used to modify stem cells to inactivate the BCL11A gene</a:t>
          </a:r>
        </a:p>
      </dsp:txBody>
      <dsp:txXfrm>
        <a:off x="28100" y="1526333"/>
        <a:ext cx="11739560" cy="5194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0CEF4-6E27-44EA-99F4-941B7624CBBA}">
      <dsp:nvSpPr>
        <dsp:cNvPr id="0" name=""/>
        <dsp:cNvSpPr/>
      </dsp:nvSpPr>
      <dsp:spPr>
        <a:xfrm>
          <a:off x="0" y="707113"/>
          <a:ext cx="6513603" cy="2680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5528" tIns="479044" rIns="505528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/>
            <a:t>Generally well tolerated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/>
            <a:t>Common side effects: Increase in bone and joint pain, dizziness: decrease over time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/>
            <a:t>Uncommon side effects &lt;3%: Increase liver iron, uric acid, hypertension, syncope, ALT, thrombosis</a:t>
          </a:r>
        </a:p>
      </dsp:txBody>
      <dsp:txXfrm>
        <a:off x="0" y="707113"/>
        <a:ext cx="6513603" cy="2680650"/>
      </dsp:txXfrm>
    </dsp:sp>
    <dsp:sp modelId="{86762603-CA8F-44A1-A40B-1C537CAC7B38}">
      <dsp:nvSpPr>
        <dsp:cNvPr id="0" name=""/>
        <dsp:cNvSpPr/>
      </dsp:nvSpPr>
      <dsp:spPr>
        <a:xfrm>
          <a:off x="325680" y="367633"/>
          <a:ext cx="4559522" cy="6789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339" tIns="0" rIns="172339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/>
            <a:t>Side Effects</a:t>
          </a:r>
          <a:endParaRPr lang="en-US" sz="2300" kern="1200"/>
        </a:p>
      </dsp:txBody>
      <dsp:txXfrm>
        <a:off x="358824" y="400777"/>
        <a:ext cx="4493234" cy="612672"/>
      </dsp:txXfrm>
    </dsp:sp>
    <dsp:sp modelId="{705C3AD3-86F9-4A5D-B00E-4BCB5D2707AF}">
      <dsp:nvSpPr>
        <dsp:cNvPr id="0" name=""/>
        <dsp:cNvSpPr/>
      </dsp:nvSpPr>
      <dsp:spPr>
        <a:xfrm>
          <a:off x="0" y="3851443"/>
          <a:ext cx="6513603" cy="1666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5528" tIns="479044" rIns="505528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/>
            <a:t>When: FDA approval possible by December 2019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/>
            <a:t>Who: Age &gt;18 years, transfusion-dependent</a:t>
          </a:r>
        </a:p>
      </dsp:txBody>
      <dsp:txXfrm>
        <a:off x="0" y="3851443"/>
        <a:ext cx="6513603" cy="1666350"/>
      </dsp:txXfrm>
    </dsp:sp>
    <dsp:sp modelId="{0FD79012-C3E5-4E24-BC5F-64220D2A1B7F}">
      <dsp:nvSpPr>
        <dsp:cNvPr id="0" name=""/>
        <dsp:cNvSpPr/>
      </dsp:nvSpPr>
      <dsp:spPr>
        <a:xfrm>
          <a:off x="325680" y="3511963"/>
          <a:ext cx="4559522" cy="67896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339" tIns="0" rIns="172339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Availability</a:t>
          </a:r>
        </a:p>
      </dsp:txBody>
      <dsp:txXfrm>
        <a:off x="358824" y="3545107"/>
        <a:ext cx="4493234" cy="61267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69AA85-CEA3-46D0-99CF-CFA4C5E22F65}">
      <dsp:nvSpPr>
        <dsp:cNvPr id="0" name=""/>
        <dsp:cNvSpPr/>
      </dsp:nvSpPr>
      <dsp:spPr>
        <a:xfrm>
          <a:off x="0" y="0"/>
          <a:ext cx="608965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78F074-A89D-42F1-B84F-C5BD58508DE2}">
      <dsp:nvSpPr>
        <dsp:cNvPr id="0" name=""/>
        <dsp:cNvSpPr/>
      </dsp:nvSpPr>
      <dsp:spPr>
        <a:xfrm>
          <a:off x="0" y="0"/>
          <a:ext cx="6089650" cy="2786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lvl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/>
            <a:t>For volunteering to  participate in research</a:t>
          </a:r>
        </a:p>
      </dsp:txBody>
      <dsp:txXfrm>
        <a:off x="0" y="0"/>
        <a:ext cx="6089650" cy="2786062"/>
      </dsp:txXfrm>
    </dsp:sp>
    <dsp:sp modelId="{B6869047-36AF-4943-BFD0-5F6921A188D9}">
      <dsp:nvSpPr>
        <dsp:cNvPr id="0" name=""/>
        <dsp:cNvSpPr/>
      </dsp:nvSpPr>
      <dsp:spPr>
        <a:xfrm>
          <a:off x="0" y="2786062"/>
          <a:ext cx="6089650" cy="0"/>
        </a:xfrm>
        <a:prstGeom prst="lin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A4DBBF-3D3C-4309-BAE6-6D6142F83422}">
      <dsp:nvSpPr>
        <dsp:cNvPr id="0" name=""/>
        <dsp:cNvSpPr/>
      </dsp:nvSpPr>
      <dsp:spPr>
        <a:xfrm>
          <a:off x="0" y="2786062"/>
          <a:ext cx="6089650" cy="2786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lvl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/>
            <a:t>For keeping us on our toes</a:t>
          </a:r>
        </a:p>
      </dsp:txBody>
      <dsp:txXfrm>
        <a:off x="0" y="2786062"/>
        <a:ext cx="6089650" cy="27860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0.63758</cdr:x>
      <cdr:y>0</cdr:y>
    </cdr:from>
    <cdr:to>
      <cdr:x>0.92151</cdr:x>
      <cdr:y>0.06919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A04D108A-FF67-48D9-8992-A7611D3A2A5D}"/>
            </a:ext>
          </a:extLst>
        </cdr:cNvPr>
        <cdr:cNvSpPr txBox="1"/>
      </cdr:nvSpPr>
      <cdr:spPr>
        <a:xfrm xmlns:a="http://schemas.openxmlformats.org/drawingml/2006/main">
          <a:off x="5133343" y="0"/>
          <a:ext cx="2286000" cy="45720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75000"/>
          </a:schemeClr>
        </a:solidFill>
      </cdr:spPr>
      <cdr:txBody>
        <a:bodyPr xmlns:a="http://schemas.openxmlformats.org/drawingml/2006/main" vertOverflow="clip" wrap="square" lIns="91440" rtlCol="0" anchor="ctr" anchorCtr="1"/>
        <a:lstStyle xmlns:a="http://schemas.openxmlformats.org/drawingml/2006/main"/>
        <a:p xmlns:a="http://schemas.openxmlformats.org/drawingml/2006/main">
          <a:r>
            <a:rPr lang="en-US" sz="2400" b="1" dirty="0">
              <a:solidFill>
                <a:srgbClr val="FFFF00"/>
              </a:solidFill>
            </a:rPr>
            <a:t>OAKLAND DATA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A85C44-422C-4FE7-ADA4-43BBCCCFF342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86412-AC8C-45CF-835B-81BEF3C7D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651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86412-AC8C-45CF-835B-81BEF3C7DE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853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86412-AC8C-45CF-835B-81BEF3C7DE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881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ASH2016 presentations: 852 </a:t>
            </a:r>
            <a:r>
              <a:rPr lang="en-US" dirty="0" err="1"/>
              <a:t>Ruxolitinib</a:t>
            </a:r>
            <a:endParaRPr lang="en-US" dirty="0"/>
          </a:p>
          <a:p>
            <a:r>
              <a:rPr lang="en-US" dirty="0"/>
              <a:t>1013: TMPRSS6</a:t>
            </a:r>
          </a:p>
          <a:p>
            <a:r>
              <a:rPr lang="en-US" dirty="0"/>
              <a:t>1012: Jak2 and HIF2a</a:t>
            </a:r>
          </a:p>
          <a:p>
            <a:r>
              <a:rPr lang="en-US" dirty="0"/>
              <a:t>1284: GLYT1 inhibitor</a:t>
            </a:r>
          </a:p>
          <a:p>
            <a:endParaRPr lang="en-US" dirty="0"/>
          </a:p>
          <a:p>
            <a:r>
              <a:rPr lang="en-US" dirty="0"/>
              <a:t>Cold Spring harbor Collections on Hemoglobin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270D1-4AE5-4E66-A9EC-18517851E1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926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86412-AC8C-45CF-835B-81BEF3C7DE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85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86412-AC8C-45CF-835B-81BEF3C7DE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59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86412-AC8C-45CF-835B-81BEF3C7DE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34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86412-AC8C-45CF-835B-81BEF3C7DEB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18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75D6F-DBD1-4341-BF04-E85823E9C8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6A183E-85F5-42CF-82A4-48E05887AC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C0BC13-4C88-4EE8-A5C7-43CE28C9B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36D66-39B8-42F6-8065-96F5D5BD8494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A77E5D-5F10-4B78-A0C1-2B0041CDF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EC094-B0C7-4E45-ABC6-C4B65AF7C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D3054-5B8C-4D5D-AC89-C9CAFF6E3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223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5834E-2C58-4313-8900-EB0721995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7FE6BE-551F-4FE0-82CF-703C13471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7B210-EF4F-4696-B952-5E6375CDF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36D66-39B8-42F6-8065-96F5D5BD8494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5FC07-49C5-4F0E-B6D5-47593B4F5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DF2EC-F46A-4CF6-862A-FBB9EDD0B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D3054-5B8C-4D5D-AC89-C9CAFF6E3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978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4D9186-3BF8-4659-82EA-AEAE09AD8D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60DD05-D003-451D-83C3-697D3B7067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0F3EE7-E98D-447E-B484-8CEC605A5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36D66-39B8-42F6-8065-96F5D5BD8494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4FCB6-C85C-4D41-AB86-2941C1703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DB59C-74C8-4B76-942D-8150A01A9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D3054-5B8C-4D5D-AC89-C9CAFF6E3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622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7E79F-02F5-48A1-8129-8777A933E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8530C-BFEB-40B3-964F-DC131E944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800100" indent="-342900">
              <a:buFont typeface="Calibri" panose="020F0502020204030204" pitchFamily="34" charset="0"/>
              <a:buChar char="−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56EF89-E61F-4022-A42B-752C8B38A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36D66-39B8-42F6-8065-96F5D5BD8494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AC1DC-E546-40D8-9037-022BBD16B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5B339-B0FF-4AE2-9E9F-6DD90E1AF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D3054-5B8C-4D5D-AC89-C9CAFF6E3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33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04A05-C8B4-4416-8685-BE368B6EB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1EC37-4711-42B4-BDF2-6A64C6720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D02C7-871B-47F1-88AB-AF4F9DF75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36D66-39B8-42F6-8065-96F5D5BD8494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D98CB-47D4-4C9B-8DB7-C6B3142F2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BE364-8556-49AD-B829-23E380D9E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D3054-5B8C-4D5D-AC89-C9CAFF6E3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997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D9376-E811-4EC8-9AB9-BEDBB6FE1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752B7-146E-46B5-A0BC-86CD21F759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2CF6D1-B953-4339-99E6-5115B85761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61EC35-1545-407D-936C-27A675944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36D66-39B8-42F6-8065-96F5D5BD8494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795D0F-A575-439E-B22F-C92864810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9CDF3A-31AB-49A9-8265-0AEC1FD98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D3054-5B8C-4D5D-AC89-C9CAFF6E3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63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BDAFB-5D1D-4893-825F-83A9DB23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FA069C-185E-406E-A0D4-67C103B4C0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A848ED-088A-41A6-BF97-FEA6888034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99AF3E-F109-4AC0-B083-ED9B0F12A1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2F224E-17E6-4CA1-909B-D0568362C6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4AFA0F-C2DF-4963-BF6A-22C651F99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36D66-39B8-42F6-8065-96F5D5BD8494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98CC97-156B-4190-BD74-8A10D5330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93BBF7-05BB-447A-8A12-A9EC56061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D3054-5B8C-4D5D-AC89-C9CAFF6E3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95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9A535-A3D7-4CD5-82CC-F51C8B563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10B4FA-CBEB-4C31-842B-895F5D6F6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36D66-39B8-42F6-8065-96F5D5BD8494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C77B84-A39C-490F-8398-C0A942E1F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2C4522-28B6-4084-A00D-AD74FD50D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D3054-5B8C-4D5D-AC89-C9CAFF6E3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79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12BA9E-C0FE-427F-AF1C-C0E2EAF6C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36D66-39B8-42F6-8065-96F5D5BD8494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0C8E91-28C5-40CD-9802-60FA13957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BB82E3-259A-4173-B7D1-B8ACCA78A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D3054-5B8C-4D5D-AC89-C9CAFF6E3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34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A9EC6-6259-4765-AA04-64A0E3F73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E35BC-3219-4DF2-8393-29381933A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198EF8-EBE6-414A-A925-BE79DD780E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30BC50-2B5D-48C9-91E0-541CF44B2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36D66-39B8-42F6-8065-96F5D5BD8494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7A57C1-BE25-4C12-A1D5-BD37DA267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8068DC-932A-4544-AFBA-490226A71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D3054-5B8C-4D5D-AC89-C9CAFF6E3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58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25190-B3BD-451C-9140-CD6370644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0436C-FC0B-4266-9059-3463D7088F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4032E0-32D7-4EBE-8F3E-D60E517B99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9F7048-E91A-4B01-9C59-E66DFA525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36D66-39B8-42F6-8065-96F5D5BD8494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7BCA4A-8FE3-4CA0-A882-95117AB31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65C738-8C16-4FF8-9D4D-BA435A574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D3054-5B8C-4D5D-AC89-C9CAFF6E3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671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1950BE-40EF-46E4-9C74-7060056EE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1EBBC7-3098-4244-90FC-C2F56A7F12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83C057-6F9E-4BAB-AC51-71AFCAFDD1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36D66-39B8-42F6-8065-96F5D5BD8494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47BCF-2D40-4433-8932-B66B7A2C73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5FC84-4A30-4DB5-B8D6-041B3278B3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D3054-5B8C-4D5D-AC89-C9CAFF6E3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389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4402377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A9B5CC-34F9-4501-9FEE-FEA81D9FF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8466" y="780655"/>
            <a:ext cx="4074938" cy="32611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Thalassemia:</a:t>
            </a:r>
            <a:b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Therapies in Development</a:t>
            </a:r>
            <a:b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5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8376" y="458922"/>
            <a:ext cx="2138070" cy="1877811"/>
          </a:xfrm>
          <a:prstGeom prst="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8377" y="2469002"/>
            <a:ext cx="2146028" cy="1898903"/>
          </a:xfrm>
          <a:prstGeom prst="rect">
            <a:avLst/>
          </a:prstGeom>
          <a:solidFill>
            <a:srgbClr val="FF49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6D5243-D451-4869-919F-0152F571DF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33" y="4392030"/>
            <a:ext cx="6600185" cy="219456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11418" y="450221"/>
            <a:ext cx="4421661" cy="5948858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78D696-0F89-4A5A-ADC0-BD507B45B7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31529" y="900442"/>
            <a:ext cx="4393238" cy="504841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Ashutosh Lal, MD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/>
              <a:t>Comprehensive </a:t>
            </a:r>
            <a:r>
              <a:rPr lang="en-US" b="1" dirty="0"/>
              <a:t>Thalassemia </a:t>
            </a:r>
            <a:r>
              <a:rPr lang="en-US" b="1" dirty="0" smtClean="0"/>
              <a:t>Center &amp; The Iron Disorders Program</a:t>
            </a:r>
            <a:endParaRPr lang="en-US" b="1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b="1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Professor of </a:t>
            </a:r>
            <a:r>
              <a:rPr lang="en-US" b="1" dirty="0" smtClean="0"/>
              <a:t>Clinical Pediatrics</a:t>
            </a:r>
            <a:endParaRPr lang="en-US" b="1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UCSF School of Medicine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UCSF Benioff Children’s Hospital Oakland</a:t>
            </a:r>
          </a:p>
        </p:txBody>
      </p:sp>
    </p:spTree>
    <p:extLst>
      <p:ext uri="{BB962C8B-B14F-4D97-AF65-F5344CB8AC3E}">
        <p14:creationId xmlns:p14="http://schemas.microsoft.com/office/powerpoint/2010/main" val="157388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F95BA74-0E32-4CD6-A1E1-3CFE16945D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6848"/>
          <a:stretch/>
        </p:blipFill>
        <p:spPr>
          <a:xfrm>
            <a:off x="7696198" y="-1"/>
            <a:ext cx="3589020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413D172-8B6A-47F5-9813-DE455773F3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8306F2D-F0B1-4F8F-B297-EA4A5645D4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183860"/>
              </p:ext>
            </p:extLst>
          </p:nvPr>
        </p:nvGraphicFramePr>
        <p:xfrm>
          <a:off x="0" y="-2"/>
          <a:ext cx="7661564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0782">
                  <a:extLst>
                    <a:ext uri="{9D8B030D-6E8A-4147-A177-3AD203B41FA5}">
                      <a16:colId xmlns:a16="http://schemas.microsoft.com/office/drawing/2014/main" val="2751901135"/>
                    </a:ext>
                  </a:extLst>
                </a:gridCol>
                <a:gridCol w="3830782">
                  <a:extLst>
                    <a:ext uri="{9D8B030D-6E8A-4147-A177-3AD203B41FA5}">
                      <a16:colId xmlns:a16="http://schemas.microsoft.com/office/drawing/2014/main" val="197232043"/>
                    </a:ext>
                  </a:extLst>
                </a:gridCol>
              </a:tblGrid>
              <a:tr h="7598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kern="1200" dirty="0">
                          <a:effectLst/>
                        </a:rPr>
                        <a:t>Gene Therapy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kern="1200" dirty="0">
                          <a:effectLst/>
                        </a:rPr>
                        <a:t>BMT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59440548"/>
                  </a:ext>
                </a:extLst>
              </a:tr>
              <a:tr h="155944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Autologous Stem Cells (Own Cells) are removed from the patient’s body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Allogeneic Stem Cells (Other Cells) are removed from the donor’s body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14733078"/>
                  </a:ext>
                </a:extLst>
              </a:tr>
              <a:tr h="116958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Stem cells are modified with a virus or non-virus method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--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66998409"/>
                  </a:ext>
                </a:extLst>
              </a:tr>
              <a:tr h="116958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Thalassemia marrow is eliminated by chemotherapy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Thalassemia marrow is eliminated by chemotherapy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91432103"/>
                  </a:ext>
                </a:extLst>
              </a:tr>
              <a:tr h="10299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--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Patient’s immune system is suppressed with medicines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48282845"/>
                  </a:ext>
                </a:extLst>
              </a:tr>
              <a:tr h="116958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Modified cells are returned to the patient by infusion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Donor cells infused into the patient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111062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95491" y="6580999"/>
            <a:ext cx="1463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Source: Bluebird </a:t>
            </a:r>
            <a:r>
              <a:rPr lang="en-US" sz="1200" i="1" dirty="0" smtClean="0"/>
              <a:t>bio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59351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64A887-1B63-4EB8-ABE5-26905EA24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</a:rPr>
              <a:t>LentiGlobin Gene Therapy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B6D39E0-4425-4627-BE97-04E48DA6C7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6148193"/>
              </p:ext>
            </p:extLst>
          </p:nvPr>
        </p:nvGraphicFramePr>
        <p:xfrm>
          <a:off x="5453" y="2596480"/>
          <a:ext cx="4645455" cy="4206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A25B207-74D9-41D5-9B9B-C4E2A7310D05}"/>
              </a:ext>
            </a:extLst>
          </p:cNvPr>
          <p:cNvSpPr txBox="1"/>
          <p:nvPr/>
        </p:nvSpPr>
        <p:spPr>
          <a:xfrm>
            <a:off x="4665308" y="4357831"/>
            <a:ext cx="75266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  <a:highlight>
                  <a:srgbClr val="800000"/>
                </a:highlight>
              </a:rPr>
              <a:t> HGB 204 </a:t>
            </a:r>
            <a:r>
              <a:rPr lang="en-US" sz="2800" dirty="0"/>
              <a:t> Original manufacturing process</a:t>
            </a:r>
          </a:p>
          <a:p>
            <a:pPr marL="2628900" lvl="5" indent="-342900">
              <a:buFont typeface="Calibri" panose="020F0502020204030204" pitchFamily="34" charset="0"/>
              <a:buChar char="−"/>
            </a:pPr>
            <a:r>
              <a:rPr lang="en-US" sz="2400" dirty="0"/>
              <a:t>All Genotypes (n=18)</a:t>
            </a: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  <a:highlight>
                  <a:srgbClr val="0000FF"/>
                </a:highlight>
              </a:rPr>
              <a:t> HGB 207 </a:t>
            </a:r>
            <a:r>
              <a:rPr lang="en-US" sz="2800" dirty="0"/>
              <a:t> Refined manufacturing process </a:t>
            </a:r>
          </a:p>
          <a:p>
            <a:pPr marL="2628900" lvl="5" indent="-342900">
              <a:buFont typeface="Calibri" panose="020F0502020204030204" pitchFamily="34" charset="0"/>
              <a:buChar char="−"/>
            </a:pPr>
            <a:r>
              <a:rPr lang="en-US" sz="2400" dirty="0"/>
              <a:t>Non-beta0/beta0 (n=23)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  <a:highlight>
                  <a:srgbClr val="008000"/>
                </a:highlight>
              </a:rPr>
              <a:t> HGB 212 </a:t>
            </a:r>
            <a:r>
              <a:rPr lang="en-US" sz="2800" dirty="0"/>
              <a:t> Refined manufacturing process</a:t>
            </a:r>
          </a:p>
          <a:p>
            <a:pPr marL="2628900" lvl="5" indent="-342900">
              <a:buFont typeface="Calibri" panose="020F0502020204030204" pitchFamily="34" charset="0"/>
              <a:buChar char="−"/>
            </a:pPr>
            <a:r>
              <a:rPr lang="en-US" sz="2400" dirty="0"/>
              <a:t>beta0/beta0 (n=15)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32DC16-52CA-428A-8D07-D35D44B93ED1}"/>
              </a:ext>
            </a:extLst>
          </p:cNvPr>
          <p:cNvSpPr txBox="1"/>
          <p:nvPr/>
        </p:nvSpPr>
        <p:spPr>
          <a:xfrm>
            <a:off x="4650908" y="14652"/>
            <a:ext cx="7541091" cy="35855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/>
              <a:t>Beta0 mutation</a:t>
            </a:r>
            <a:r>
              <a:rPr lang="en-US" sz="2400" dirty="0"/>
              <a:t>: No normal hemoglobin  produced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/>
              <a:t>Beta+ mutation</a:t>
            </a:r>
            <a:r>
              <a:rPr lang="en-US" sz="2400" dirty="0"/>
              <a:t>: Some normal hemoglobin produced </a:t>
            </a:r>
          </a:p>
          <a:p>
            <a:pPr marL="2628900" lvl="5" indent="-342900">
              <a:buFont typeface="Calibri" panose="020F0502020204030204" pitchFamily="34" charset="0"/>
              <a:buChar char="−"/>
            </a:pPr>
            <a:r>
              <a:rPr lang="en-US" sz="2400" dirty="0"/>
              <a:t>includes E mutation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Genotype</a:t>
            </a:r>
            <a:r>
              <a:rPr lang="en-US" sz="2400" dirty="0"/>
              <a:t> – Describes the type of mutations in a person</a:t>
            </a:r>
          </a:p>
          <a:p>
            <a:pPr marL="800100" lvl="1" indent="-342900">
              <a:buFont typeface="Calibri" panose="020F0502020204030204" pitchFamily="34" charset="0"/>
              <a:buChar char="−"/>
            </a:pPr>
            <a:r>
              <a:rPr lang="en-US" sz="2400" b="1" i="1" dirty="0"/>
              <a:t>Beta0/Beta0</a:t>
            </a:r>
          </a:p>
          <a:p>
            <a:pPr marL="1257300" lvl="2" indent="-342900">
              <a:buFont typeface="Calibri" panose="020F0502020204030204" pitchFamily="34" charset="0"/>
              <a:buChar char="−"/>
            </a:pPr>
            <a:r>
              <a:rPr lang="en-US" sz="2000" dirty="0"/>
              <a:t>Indicates </a:t>
            </a:r>
            <a:r>
              <a:rPr lang="en-US" sz="2400" b="1" dirty="0">
                <a:solidFill>
                  <a:srgbClr val="7030A0"/>
                </a:solidFill>
              </a:rPr>
              <a:t>low</a:t>
            </a:r>
            <a:r>
              <a:rPr lang="en-US" sz="2000" dirty="0"/>
              <a:t> capacity for endogenous hemoglobin</a:t>
            </a:r>
          </a:p>
          <a:p>
            <a:pPr marL="800100" lvl="1" indent="-342900">
              <a:buFont typeface="Calibri" panose="020F0502020204030204" pitchFamily="34" charset="0"/>
              <a:buChar char="−"/>
            </a:pPr>
            <a:r>
              <a:rPr lang="en-US" sz="2400" b="1" i="1" dirty="0"/>
              <a:t>Non-Beta0/Beta0</a:t>
            </a:r>
            <a:r>
              <a:rPr lang="en-US" sz="2400" dirty="0"/>
              <a:t>: </a:t>
            </a:r>
            <a:r>
              <a:rPr lang="en-US" sz="2000" b="1" dirty="0"/>
              <a:t>(Beta+/Beta+; Beta0/Beta+, E/Beta0)</a:t>
            </a:r>
          </a:p>
          <a:p>
            <a:pPr marL="1257300" lvl="2" indent="-342900">
              <a:buFont typeface="Calibri" panose="020F0502020204030204" pitchFamily="34" charset="0"/>
              <a:buChar char="−"/>
            </a:pPr>
            <a:r>
              <a:rPr lang="en-US" sz="2000" dirty="0"/>
              <a:t>Indicates </a:t>
            </a:r>
            <a:r>
              <a:rPr lang="en-US" sz="2400" b="1" dirty="0">
                <a:solidFill>
                  <a:srgbClr val="7030A0"/>
                </a:solidFill>
              </a:rPr>
              <a:t>more</a:t>
            </a:r>
            <a:r>
              <a:rPr lang="en-US" sz="2000" dirty="0"/>
              <a:t> capacity for endogenous hemoglobin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4059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155042-9BAC-4BD8-9148-DE22F4A136F9}"/>
              </a:ext>
            </a:extLst>
          </p:cNvPr>
          <p:cNvSpPr txBox="1"/>
          <p:nvPr/>
        </p:nvSpPr>
        <p:spPr>
          <a:xfrm>
            <a:off x="0" y="0"/>
            <a:ext cx="12191999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3600"/>
            </a:lvl1pPr>
          </a:lstStyle>
          <a:p>
            <a:r>
              <a:rPr lang="en-US" sz="4000" b="1" dirty="0"/>
              <a:t>HGB-204	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E8D77D-4F6C-4E37-B623-C5041FB78F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15" b="8891"/>
          <a:stretch/>
        </p:blipFill>
        <p:spPr>
          <a:xfrm>
            <a:off x="2217429" y="1422465"/>
            <a:ext cx="9144000" cy="27862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C4AE86-503C-4065-9E66-B844ABFC43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496"/>
          <a:stretch/>
        </p:blipFill>
        <p:spPr>
          <a:xfrm>
            <a:off x="2217428" y="4608371"/>
            <a:ext cx="9144000" cy="18765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5EE0250-D195-4A12-8956-3294CE489B15}"/>
              </a:ext>
            </a:extLst>
          </p:cNvPr>
          <p:cNvSpPr txBox="1"/>
          <p:nvPr/>
        </p:nvSpPr>
        <p:spPr>
          <a:xfrm>
            <a:off x="46758" y="2030749"/>
            <a:ext cx="2103120" cy="156966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</a:t>
            </a:r>
            <a:r>
              <a:rPr lang="el-GR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0/</a:t>
            </a:r>
            <a:r>
              <a:rPr lang="el-GR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β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0: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8/10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subjects stopped transfusions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271A21-70AC-42F4-990C-4E3B3E5DEBE7}"/>
              </a:ext>
            </a:extLst>
          </p:cNvPr>
          <p:cNvSpPr txBox="1"/>
          <p:nvPr/>
        </p:nvSpPr>
        <p:spPr>
          <a:xfrm>
            <a:off x="46758" y="4421892"/>
            <a:ext cx="2103120" cy="156966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0/</a:t>
            </a:r>
            <a:r>
              <a:rPr lang="el-GR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β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0: </a:t>
            </a:r>
          </a:p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4/8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subjects stopped transfusions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1" y="6515248"/>
            <a:ext cx="117868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Source: Bluebird bio, New England Journal Medicine; and Thompson et al New </a:t>
            </a:r>
            <a:r>
              <a:rPr lang="en-US" sz="1200" i="1" dirty="0"/>
              <a:t>England Journal of Medicine. </a:t>
            </a:r>
            <a:r>
              <a:rPr lang="en-US" sz="1200" i="1" dirty="0" smtClean="0"/>
              <a:t>2018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946485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64EBE4-4419-4B0A-A058-9C83D231B9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53"/>
          <a:stretch/>
        </p:blipFill>
        <p:spPr>
          <a:xfrm>
            <a:off x="2064259" y="1099129"/>
            <a:ext cx="9898794" cy="4572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861D56-3E2D-42E9-B784-F8B38D68A897}"/>
              </a:ext>
            </a:extLst>
          </p:cNvPr>
          <p:cNvSpPr txBox="1"/>
          <p:nvPr/>
        </p:nvSpPr>
        <p:spPr>
          <a:xfrm>
            <a:off x="-1" y="0"/>
            <a:ext cx="12188952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32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4000" b="1" dirty="0"/>
              <a:t>HGB-207: </a:t>
            </a:r>
            <a:r>
              <a:rPr lang="en-US" b="1" dirty="0">
                <a:solidFill>
                  <a:srgbClr val="FFFF00"/>
                </a:solidFill>
              </a:rPr>
              <a:t>Non-Beta0/Beta0 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37D996-F2E6-4BEA-8657-59B6F1735494}"/>
              </a:ext>
            </a:extLst>
          </p:cNvPr>
          <p:cNvSpPr txBox="1"/>
          <p:nvPr/>
        </p:nvSpPr>
        <p:spPr>
          <a:xfrm>
            <a:off x="2780697" y="5934670"/>
            <a:ext cx="8892796" cy="92333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Total hemoglobin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= Endogenous  hemoglobin: F, E, A</a:t>
            </a:r>
          </a:p>
          <a:p>
            <a:pPr algn="ctr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+</a:t>
            </a:r>
          </a:p>
          <a:p>
            <a:pPr algn="ctr"/>
            <a:r>
              <a:rPr lang="en-US" sz="2000" b="1" dirty="0">
                <a:solidFill>
                  <a:srgbClr val="CC0066"/>
                </a:solidFill>
              </a:rPr>
              <a:t>Hemoglobin from new gene: T87Q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A5D06F8-3FC6-4D41-A6C3-2AA7C5402E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758946"/>
              </p:ext>
            </p:extLst>
          </p:nvPr>
        </p:nvGraphicFramePr>
        <p:xfrm>
          <a:off x="58241" y="831696"/>
          <a:ext cx="2207374" cy="59436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07374">
                  <a:extLst>
                    <a:ext uri="{9D8B030D-6E8A-4147-A177-3AD203B41FA5}">
                      <a16:colId xmlns:a16="http://schemas.microsoft.com/office/drawing/2014/main" val="2167248638"/>
                    </a:ext>
                  </a:extLst>
                </a:gridCol>
              </a:tblGrid>
              <a:tr h="35356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Last Hemoglobin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3506286"/>
                  </a:ext>
                </a:extLst>
              </a:tr>
              <a:tr h="35356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8265006"/>
                  </a:ext>
                </a:extLst>
              </a:tr>
              <a:tr h="35356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737309"/>
                  </a:ext>
                </a:extLst>
              </a:tr>
              <a:tr h="35356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2545093"/>
                  </a:ext>
                </a:extLst>
              </a:tr>
              <a:tr h="35356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800623"/>
                  </a:ext>
                </a:extLst>
              </a:tr>
              <a:tr h="35356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855309"/>
                  </a:ext>
                </a:extLst>
              </a:tr>
              <a:tr h="35356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3951655"/>
                  </a:ext>
                </a:extLst>
              </a:tr>
              <a:tr h="35356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613671"/>
                  </a:ext>
                </a:extLst>
              </a:tr>
              <a:tr h="35356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0693794"/>
                  </a:ext>
                </a:extLst>
              </a:tr>
              <a:tr h="35356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381458"/>
                  </a:ext>
                </a:extLst>
              </a:tr>
              <a:tr h="35356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93493"/>
                  </a:ext>
                </a:extLst>
              </a:tr>
              <a:tr h="35356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902721"/>
                  </a:ext>
                </a:extLst>
              </a:tr>
              <a:tr h="35356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8273614"/>
                  </a:ext>
                </a:extLst>
              </a:tr>
              <a:tr h="35356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7554108"/>
                  </a:ext>
                </a:extLst>
              </a:tr>
              <a:tr h="35356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67051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0441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B39C7-519D-4302-9731-EF2F68667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38499"/>
            <a:ext cx="12188952" cy="92333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4000" b="1" dirty="0"/>
              <a:t>HGB-212:</a:t>
            </a:r>
            <a:r>
              <a:rPr lang="en-US" sz="6000" b="1" dirty="0"/>
              <a:t> </a:t>
            </a:r>
            <a:r>
              <a:rPr lang="en-US" sz="3600" b="1" dirty="0">
                <a:solidFill>
                  <a:srgbClr val="FFFF00"/>
                </a:solidFill>
              </a:rPr>
              <a:t>Beta0/Beta0 </a:t>
            </a:r>
            <a:endParaRPr lang="en-US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2C3157-30C1-4482-B29A-A570D477E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596" y="834066"/>
            <a:ext cx="10451272" cy="44805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E5564A-6423-48B5-A8D6-0689070328D4}"/>
              </a:ext>
            </a:extLst>
          </p:cNvPr>
          <p:cNvSpPr txBox="1"/>
          <p:nvPr/>
        </p:nvSpPr>
        <p:spPr>
          <a:xfrm>
            <a:off x="0" y="5647674"/>
            <a:ext cx="12192000" cy="120032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subjects evaluated at 6 months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hemoglobin 10.7-13.8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T87Q &gt;80%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197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15F6D3-4AC5-4946-ABCA-10830BA60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b="1" dirty="0">
                <a:solidFill>
                  <a:schemeClr val="accent1"/>
                </a:solidFill>
              </a:rPr>
              <a:t>Gene Therapy: Availability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E2DC9-DA0B-4245-8E69-592A9BE28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320040"/>
            <a:ext cx="6894402" cy="6217920"/>
          </a:xfrm>
        </p:spPr>
        <p:txBody>
          <a:bodyPr anchor="ctr">
            <a:normAutofit/>
          </a:bodyPr>
          <a:lstStyle/>
          <a:p>
            <a:r>
              <a:rPr lang="en-US" dirty="0"/>
              <a:t>Brand name: ZYNTEGLO</a:t>
            </a:r>
          </a:p>
          <a:p>
            <a:r>
              <a:rPr lang="en-US" dirty="0"/>
              <a:t>European Union Approval: </a:t>
            </a:r>
            <a:r>
              <a:rPr lang="en-US" b="1" dirty="0"/>
              <a:t>June 2019</a:t>
            </a:r>
          </a:p>
          <a:p>
            <a:pPr lvl="1"/>
            <a:r>
              <a:rPr lang="en-US" sz="2800" dirty="0"/>
              <a:t>Transfusion-dependent thalassemia</a:t>
            </a:r>
          </a:p>
          <a:p>
            <a:pPr lvl="1"/>
            <a:r>
              <a:rPr lang="en-US" sz="2800" dirty="0"/>
              <a:t>Non-Beta0/Beta0 genotype only</a:t>
            </a:r>
          </a:p>
          <a:p>
            <a:pPr lvl="1"/>
            <a:r>
              <a:rPr lang="en-US" sz="2800" dirty="0"/>
              <a:t>12 years and older</a:t>
            </a:r>
          </a:p>
          <a:p>
            <a:pPr lvl="1"/>
            <a:r>
              <a:rPr lang="en-US" sz="2800" dirty="0"/>
              <a:t>No HLA-matched related stem cell donor available</a:t>
            </a:r>
          </a:p>
          <a:p>
            <a:r>
              <a:rPr lang="en-US" dirty="0"/>
              <a:t>Undergoing approval process with FDA</a:t>
            </a:r>
          </a:p>
          <a:p>
            <a:pPr lvl="1"/>
            <a:r>
              <a:rPr lang="en-US" sz="2800" dirty="0"/>
              <a:t>Expected approval 2020</a:t>
            </a:r>
          </a:p>
          <a:p>
            <a:pPr lvl="1"/>
            <a:r>
              <a:rPr lang="en-US" sz="2800" dirty="0"/>
              <a:t>Availability in select centers</a:t>
            </a:r>
          </a:p>
        </p:txBody>
      </p:sp>
    </p:spTree>
    <p:extLst>
      <p:ext uri="{BB962C8B-B14F-4D97-AF65-F5344CB8AC3E}">
        <p14:creationId xmlns:p14="http://schemas.microsoft.com/office/powerpoint/2010/main" val="253383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CAB6F-B98D-4300-8726-284B9E8A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" y="0"/>
            <a:ext cx="5559829" cy="125980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Gene Therapy: </a:t>
            </a:r>
            <a:br>
              <a:rPr lang="en-US" b="1" dirty="0"/>
            </a:br>
            <a:r>
              <a:rPr lang="en-US" b="1" dirty="0"/>
              <a:t>Increase Fetal Hemoglobin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499F5AA3-06DD-4C03-8EE2-46AB740B1C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5110306"/>
              </p:ext>
            </p:extLst>
          </p:nvPr>
        </p:nvGraphicFramePr>
        <p:xfrm>
          <a:off x="167000" y="4575413"/>
          <a:ext cx="11795760" cy="2282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9E95F45-334B-496D-88B1-C45886C9BD56}"/>
              </a:ext>
            </a:extLst>
          </p:cNvPr>
          <p:cNvCxnSpPr/>
          <p:nvPr/>
        </p:nvCxnSpPr>
        <p:spPr>
          <a:xfrm>
            <a:off x="4384964" y="2125301"/>
            <a:ext cx="7656021" cy="0"/>
          </a:xfrm>
          <a:prstGeom prst="line">
            <a:avLst/>
          </a:prstGeom>
          <a:ln w="14922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C64EA3C-5376-4BA2-A02B-2F39471E8C95}"/>
              </a:ext>
            </a:extLst>
          </p:cNvPr>
          <p:cNvSpPr/>
          <p:nvPr/>
        </p:nvSpPr>
        <p:spPr>
          <a:xfrm>
            <a:off x="6136178" y="1905015"/>
            <a:ext cx="1087582" cy="408709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BETA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FFD3CDF-5944-4DA3-9828-1F28E413F572}"/>
              </a:ext>
            </a:extLst>
          </p:cNvPr>
          <p:cNvSpPr/>
          <p:nvPr/>
        </p:nvSpPr>
        <p:spPr>
          <a:xfrm>
            <a:off x="9990513" y="1905015"/>
            <a:ext cx="1350818" cy="408705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GAMMA</a:t>
            </a: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DBF80101-0F2A-4593-8985-2F2AEC06867B}"/>
              </a:ext>
            </a:extLst>
          </p:cNvPr>
          <p:cNvSpPr/>
          <p:nvPr/>
        </p:nvSpPr>
        <p:spPr>
          <a:xfrm>
            <a:off x="7812578" y="642173"/>
            <a:ext cx="1554480" cy="914400"/>
          </a:xfrm>
          <a:prstGeom prst="hexagon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BCL11A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B0C30BB-A4C3-4468-97DF-DFFC9D69CB48}"/>
              </a:ext>
            </a:extLst>
          </p:cNvPr>
          <p:cNvCxnSpPr/>
          <p:nvPr/>
        </p:nvCxnSpPr>
        <p:spPr>
          <a:xfrm>
            <a:off x="8598826" y="1600210"/>
            <a:ext cx="0" cy="365760"/>
          </a:xfrm>
          <a:prstGeom prst="straightConnector1">
            <a:avLst/>
          </a:prstGeom>
          <a:ln w="444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0C27F46-E096-4CF1-913D-BAC6CDC649D2}"/>
              </a:ext>
            </a:extLst>
          </p:cNvPr>
          <p:cNvCxnSpPr/>
          <p:nvPr/>
        </p:nvCxnSpPr>
        <p:spPr>
          <a:xfrm>
            <a:off x="8715202" y="1965970"/>
            <a:ext cx="1188720" cy="0"/>
          </a:xfrm>
          <a:prstGeom prst="straightConnector1">
            <a:avLst/>
          </a:prstGeom>
          <a:ln w="476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6F1D98B-8F9B-4395-9C7C-604329CD430C}"/>
              </a:ext>
            </a:extLst>
          </p:cNvPr>
          <p:cNvCxnSpPr>
            <a:cxnSpLocks/>
          </p:cNvCxnSpPr>
          <p:nvPr/>
        </p:nvCxnSpPr>
        <p:spPr>
          <a:xfrm flipH="1">
            <a:off x="7286796" y="1965970"/>
            <a:ext cx="1188720" cy="0"/>
          </a:xfrm>
          <a:prstGeom prst="straightConnector1">
            <a:avLst/>
          </a:prstGeom>
          <a:ln w="476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5A013C81-8B9B-4A0B-A16B-5DC97DEC3B49}"/>
              </a:ext>
            </a:extLst>
          </p:cNvPr>
          <p:cNvSpPr/>
          <p:nvPr/>
        </p:nvSpPr>
        <p:spPr>
          <a:xfrm>
            <a:off x="7458591" y="1508980"/>
            <a:ext cx="401786" cy="3990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+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74C85F6-8BAE-416D-935E-8FB8DB9CAC59}"/>
              </a:ext>
            </a:extLst>
          </p:cNvPr>
          <p:cNvSpPr/>
          <p:nvPr/>
        </p:nvSpPr>
        <p:spPr>
          <a:xfrm>
            <a:off x="9358049" y="1508980"/>
            <a:ext cx="401786" cy="3990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−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F85E7A-DCC5-4A6B-BA72-2F8AED565C70}"/>
              </a:ext>
            </a:extLst>
          </p:cNvPr>
          <p:cNvSpPr txBox="1"/>
          <p:nvPr/>
        </p:nvSpPr>
        <p:spPr>
          <a:xfrm>
            <a:off x="1774819" y="2446079"/>
            <a:ext cx="274320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400" dirty="0"/>
              <a:t>Fetal Period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C83D68-A370-4B78-91A0-EAE976B94BE6}"/>
              </a:ext>
            </a:extLst>
          </p:cNvPr>
          <p:cNvSpPr txBox="1"/>
          <p:nvPr/>
        </p:nvSpPr>
        <p:spPr>
          <a:xfrm>
            <a:off x="1774819" y="3074445"/>
            <a:ext cx="274320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400" dirty="0"/>
              <a:t>After Birth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A41380-48CD-45E7-AF79-BEDF2F3A6F8B}"/>
              </a:ext>
            </a:extLst>
          </p:cNvPr>
          <p:cNvSpPr txBox="1"/>
          <p:nvPr/>
        </p:nvSpPr>
        <p:spPr>
          <a:xfrm>
            <a:off x="1774819" y="4077404"/>
            <a:ext cx="2743200" cy="36576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400" dirty="0"/>
              <a:t>BCL11A inactivation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5CC8841-B83E-424B-8823-EA4E85B2AE94}"/>
              </a:ext>
            </a:extLst>
          </p:cNvPr>
          <p:cNvSpPr/>
          <p:nvPr/>
        </p:nvSpPr>
        <p:spPr>
          <a:xfrm>
            <a:off x="6512329" y="2370052"/>
            <a:ext cx="640080" cy="64008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err="1"/>
              <a:t>HbA</a:t>
            </a:r>
            <a:endParaRPr lang="en-US" b="1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3C888D6-4FA0-4F1A-863F-7B86F7C2E617}"/>
              </a:ext>
            </a:extLst>
          </p:cNvPr>
          <p:cNvSpPr/>
          <p:nvPr/>
        </p:nvSpPr>
        <p:spPr>
          <a:xfrm>
            <a:off x="10467802" y="2370052"/>
            <a:ext cx="640080" cy="64008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 err="1"/>
              <a:t>HbF</a:t>
            </a:r>
            <a:endParaRPr lang="en-US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9F4C688-7009-4333-852D-F0138A4BA1EA}"/>
              </a:ext>
            </a:extLst>
          </p:cNvPr>
          <p:cNvSpPr txBox="1"/>
          <p:nvPr/>
        </p:nvSpPr>
        <p:spPr>
          <a:xfrm>
            <a:off x="1774819" y="3615149"/>
            <a:ext cx="2743200" cy="36576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400" dirty="0"/>
              <a:t>Beta Thal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851A095-C752-41CD-B715-AB5B692ABF90}"/>
              </a:ext>
            </a:extLst>
          </p:cNvPr>
          <p:cNvCxnSpPr/>
          <p:nvPr/>
        </p:nvCxnSpPr>
        <p:spPr>
          <a:xfrm flipV="1">
            <a:off x="6259496" y="2461492"/>
            <a:ext cx="0" cy="457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BD40251-A0E2-4C1E-BE6F-BAF5198863A6}"/>
              </a:ext>
            </a:extLst>
          </p:cNvPr>
          <p:cNvCxnSpPr/>
          <p:nvPr/>
        </p:nvCxnSpPr>
        <p:spPr>
          <a:xfrm flipV="1">
            <a:off x="10256520" y="2461492"/>
            <a:ext cx="0" cy="457200"/>
          </a:xfrm>
          <a:prstGeom prst="straightConnector1">
            <a:avLst/>
          </a:prstGeom>
          <a:ln w="1238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E4E5B4C7-50E0-4432-87D1-A13FF4EDAEF1}"/>
              </a:ext>
            </a:extLst>
          </p:cNvPr>
          <p:cNvSpPr/>
          <p:nvPr/>
        </p:nvSpPr>
        <p:spPr>
          <a:xfrm>
            <a:off x="6512329" y="3053617"/>
            <a:ext cx="640080" cy="64008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err="1"/>
              <a:t>HbA</a:t>
            </a:r>
            <a:endParaRPr lang="en-US" b="1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0BCB9B0-3FE9-41E1-9057-DBAAD7F2A632}"/>
              </a:ext>
            </a:extLst>
          </p:cNvPr>
          <p:cNvSpPr/>
          <p:nvPr/>
        </p:nvSpPr>
        <p:spPr>
          <a:xfrm>
            <a:off x="10467802" y="3053617"/>
            <a:ext cx="640080" cy="64008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 err="1"/>
              <a:t>HbF</a:t>
            </a:r>
            <a:endParaRPr lang="en-US" b="1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23C7AB9-F5B9-4226-9CC3-08939E05F38D}"/>
              </a:ext>
            </a:extLst>
          </p:cNvPr>
          <p:cNvCxnSpPr/>
          <p:nvPr/>
        </p:nvCxnSpPr>
        <p:spPr>
          <a:xfrm flipV="1">
            <a:off x="10256520" y="3145057"/>
            <a:ext cx="0" cy="457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9417800-F498-460A-B8AF-6A6E7A29DFFB}"/>
              </a:ext>
            </a:extLst>
          </p:cNvPr>
          <p:cNvCxnSpPr/>
          <p:nvPr/>
        </p:nvCxnSpPr>
        <p:spPr>
          <a:xfrm flipV="1">
            <a:off x="6259496" y="3145057"/>
            <a:ext cx="0" cy="457200"/>
          </a:xfrm>
          <a:prstGeom prst="straightConnector1">
            <a:avLst/>
          </a:prstGeom>
          <a:ln w="1238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D5049C90-5F2E-4FC0-B9A7-4F93B7DEA763}"/>
              </a:ext>
            </a:extLst>
          </p:cNvPr>
          <p:cNvSpPr/>
          <p:nvPr/>
        </p:nvSpPr>
        <p:spPr>
          <a:xfrm>
            <a:off x="6512329" y="3770732"/>
            <a:ext cx="640080" cy="64008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err="1"/>
              <a:t>HbA</a:t>
            </a:r>
            <a:endParaRPr lang="en-US" b="1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DE8A1FF-4A38-4FCE-B974-AA822EE8C005}"/>
              </a:ext>
            </a:extLst>
          </p:cNvPr>
          <p:cNvSpPr/>
          <p:nvPr/>
        </p:nvSpPr>
        <p:spPr>
          <a:xfrm>
            <a:off x="10467802" y="3770732"/>
            <a:ext cx="640080" cy="64008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 err="1"/>
              <a:t>HbF</a:t>
            </a:r>
            <a:endParaRPr lang="en-US" b="1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93E39EB-6B50-4BE1-972C-0369F5DE6523}"/>
              </a:ext>
            </a:extLst>
          </p:cNvPr>
          <p:cNvCxnSpPr/>
          <p:nvPr/>
        </p:nvCxnSpPr>
        <p:spPr>
          <a:xfrm flipV="1">
            <a:off x="10256520" y="3862172"/>
            <a:ext cx="0" cy="457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Multiplication Sign 31">
            <a:extLst>
              <a:ext uri="{FF2B5EF4-FFF2-40B4-BE49-F238E27FC236}">
                <a16:creationId xmlns:a16="http://schemas.microsoft.com/office/drawing/2014/main" id="{E9753F19-131A-4E44-A81F-6C8A02928BD1}"/>
              </a:ext>
            </a:extLst>
          </p:cNvPr>
          <p:cNvSpPr/>
          <p:nvPr/>
        </p:nvSpPr>
        <p:spPr>
          <a:xfrm>
            <a:off x="6032980" y="3835413"/>
            <a:ext cx="453032" cy="51071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E0D241D-0088-4F9F-B7CB-3A43DBD20CF2}"/>
              </a:ext>
            </a:extLst>
          </p:cNvPr>
          <p:cNvSpPr txBox="1"/>
          <p:nvPr/>
        </p:nvSpPr>
        <p:spPr>
          <a:xfrm>
            <a:off x="1774819" y="1878534"/>
            <a:ext cx="2549929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Hemoglobin Genes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DF465A7-FC99-452B-8284-C70179DBCAC3}"/>
              </a:ext>
            </a:extLst>
          </p:cNvPr>
          <p:cNvCxnSpPr/>
          <p:nvPr/>
        </p:nvCxnSpPr>
        <p:spPr>
          <a:xfrm flipV="1">
            <a:off x="11341331" y="3835413"/>
            <a:ext cx="0" cy="548640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Multiplication Sign 36">
            <a:extLst>
              <a:ext uri="{FF2B5EF4-FFF2-40B4-BE49-F238E27FC236}">
                <a16:creationId xmlns:a16="http://schemas.microsoft.com/office/drawing/2014/main" id="{48956652-C8E7-4C6D-8D51-06D91FB98D59}"/>
              </a:ext>
            </a:extLst>
          </p:cNvPr>
          <p:cNvSpPr/>
          <p:nvPr/>
        </p:nvSpPr>
        <p:spPr>
          <a:xfrm>
            <a:off x="8011389" y="499684"/>
            <a:ext cx="1216420" cy="1245314"/>
          </a:xfrm>
          <a:prstGeom prst="mathMultiply">
            <a:avLst/>
          </a:pr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24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5" grpId="0" animBg="1"/>
      <p:bldP spid="6" grpId="0" animBg="1"/>
      <p:bldP spid="7" grpId="0" animBg="1"/>
      <p:bldP spid="14" grpId="0" animBg="1"/>
      <p:bldP spid="18" grpId="0" animBg="1"/>
      <p:bldP spid="3" grpId="0" animBg="1"/>
      <p:bldP spid="16" grpId="0" animBg="1"/>
      <p:bldP spid="17" grpId="0" animBg="1"/>
      <p:bldP spid="8" grpId="0" animBg="1"/>
      <p:bldP spid="21" grpId="0" animBg="1"/>
      <p:bldP spid="22" grpId="0" animBg="1"/>
      <p:bldP spid="24" grpId="0" animBg="1"/>
      <p:bldP spid="25" grpId="0" animBg="1"/>
      <p:bldP spid="28" grpId="0" animBg="1"/>
      <p:bldP spid="29" grpId="0" animBg="1"/>
      <p:bldP spid="32" grpId="0" animBg="1"/>
      <p:bldP spid="33" grpId="0" animBg="1"/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6D48B-38D2-4CED-A9D1-59C4DA63B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50" y="365125"/>
            <a:ext cx="9977032" cy="1325563"/>
          </a:xfrm>
        </p:spPr>
        <p:txBody>
          <a:bodyPr>
            <a:normAutofit/>
          </a:bodyPr>
          <a:lstStyle/>
          <a:p>
            <a:r>
              <a:rPr lang="en-US" alt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Luspatercept: BELIEVE Clinical Trial</a:t>
            </a:r>
            <a:endParaRPr lang="en-US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492AE-8133-4173-BE7B-36C4D0145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49" y="1690688"/>
            <a:ext cx="4753147" cy="5009789"/>
          </a:xfr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normAutofit fontScale="92500"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Improves maturation of developing red blood cells</a:t>
            </a:r>
          </a:p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Subcutaneous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inj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every 3 weeks</a:t>
            </a:r>
          </a:p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Binds to TGF-</a:t>
            </a:r>
            <a:r>
              <a:rPr lang="el-GR" dirty="0">
                <a:solidFill>
                  <a:schemeClr val="tx2">
                    <a:lumMod val="50000"/>
                  </a:schemeClr>
                </a:solidFill>
              </a:rPr>
              <a:t>β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superfamily activators (GDF11), reduces signals that destroy immature red cells</a:t>
            </a:r>
          </a:p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More red cells mature, so body can make more hemoglobin</a:t>
            </a:r>
          </a:p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This reduces the need for blood transfusions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966E8AD-4751-46BE-9E82-272E9FB1EA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492" b="-4"/>
          <a:stretch/>
        </p:blipFill>
        <p:spPr>
          <a:xfrm>
            <a:off x="10075318" y="108681"/>
            <a:ext cx="2050717" cy="155448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2601AB8-5A38-4954-8A82-697732EB35CD}"/>
              </a:ext>
            </a:extLst>
          </p:cNvPr>
          <p:cNvSpPr txBox="1">
            <a:spLocks/>
          </p:cNvSpPr>
          <p:nvPr/>
        </p:nvSpPr>
        <p:spPr>
          <a:xfrm>
            <a:off x="5002306" y="1690688"/>
            <a:ext cx="6923313" cy="5009789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Multicenter, international, randomized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65 sites, 15 countries</a:t>
            </a:r>
          </a:p>
          <a:p>
            <a:r>
              <a:rPr lang="en-US" b="1" dirty="0">
                <a:solidFill>
                  <a:schemeClr val="bg1"/>
                </a:solidFill>
              </a:rPr>
              <a:t>Inclusion criteria: 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Aged ≥ 18 years </a:t>
            </a:r>
          </a:p>
          <a:p>
            <a:pPr lvl="1"/>
            <a:r>
              <a:rPr lang="el-GR" b="1" dirty="0">
                <a:solidFill>
                  <a:schemeClr val="bg1"/>
                </a:solidFill>
              </a:rPr>
              <a:t>β-</a:t>
            </a:r>
            <a:r>
              <a:rPr lang="en-US" b="1" dirty="0">
                <a:solidFill>
                  <a:schemeClr val="bg1"/>
                </a:solidFill>
              </a:rPr>
              <a:t>thalassemia or hemoglobin (Hb) E/</a:t>
            </a:r>
            <a:r>
              <a:rPr lang="el-GR" b="1" dirty="0">
                <a:solidFill>
                  <a:schemeClr val="bg1"/>
                </a:solidFill>
              </a:rPr>
              <a:t>β-</a:t>
            </a:r>
            <a:r>
              <a:rPr lang="en-US" b="1" dirty="0">
                <a:solidFill>
                  <a:schemeClr val="bg1"/>
                </a:solidFill>
              </a:rPr>
              <a:t>thal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Regular transfusions 6–20 units over 24 weeks</a:t>
            </a:r>
          </a:p>
          <a:p>
            <a:r>
              <a:rPr lang="en-US" b="1" dirty="0">
                <a:solidFill>
                  <a:schemeClr val="bg1"/>
                </a:solidFill>
              </a:rPr>
              <a:t>336 subjects: 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224 received luspatercept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112 received placebo</a:t>
            </a:r>
          </a:p>
          <a:p>
            <a:r>
              <a:rPr lang="en-US" b="1" dirty="0">
                <a:solidFill>
                  <a:schemeClr val="bg1"/>
                </a:solidFill>
              </a:rPr>
              <a:t>Duration of treatment 48 weeks</a:t>
            </a:r>
          </a:p>
          <a:p>
            <a:r>
              <a:rPr lang="en-US" b="1" dirty="0">
                <a:solidFill>
                  <a:schemeClr val="bg1"/>
                </a:solidFill>
              </a:rPr>
              <a:t>Open label extension up to 5 years</a:t>
            </a:r>
          </a:p>
        </p:txBody>
      </p:sp>
    </p:spTree>
    <p:extLst>
      <p:ext uri="{BB962C8B-B14F-4D97-AF65-F5344CB8AC3E}">
        <p14:creationId xmlns:p14="http://schemas.microsoft.com/office/powerpoint/2010/main" val="102113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562C28-29CA-4488-8E3F-E06B709E2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Phase 3 trial of Luspatercept versus placebo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3D2F3-B739-4409-9089-68645B218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320040"/>
            <a:ext cx="7216137" cy="6217920"/>
          </a:xfrm>
        </p:spPr>
        <p:txBody>
          <a:bodyPr anchor="ctr">
            <a:normAutofit/>
          </a:bodyPr>
          <a:lstStyle/>
          <a:p>
            <a:r>
              <a:rPr lang="en-US" sz="3200" b="1" dirty="0"/>
              <a:t>Primary Endpoint</a:t>
            </a:r>
          </a:p>
          <a:p>
            <a:pPr lvl="1"/>
            <a:r>
              <a:rPr lang="en-US" sz="2800" dirty="0"/>
              <a:t>&gt;33% reduction in transfusion volume over 3-month period (week 13-24)</a:t>
            </a:r>
          </a:p>
          <a:p>
            <a:pPr lvl="1"/>
            <a:r>
              <a:rPr lang="en-US" sz="2800" b="1" dirty="0">
                <a:solidFill>
                  <a:srgbClr val="7030A0"/>
                </a:solidFill>
              </a:rPr>
              <a:t>21% in Luspatercept arm, 5% in Control arm achieved this endpoint</a:t>
            </a:r>
          </a:p>
          <a:p>
            <a:r>
              <a:rPr lang="en-US" sz="3200" b="1" dirty="0"/>
              <a:t>Secondary Endpoint</a:t>
            </a:r>
            <a:r>
              <a:rPr lang="en-US" sz="3200" dirty="0"/>
              <a:t>: </a:t>
            </a:r>
          </a:p>
          <a:p>
            <a:pPr lvl="1"/>
            <a:r>
              <a:rPr lang="en-US" sz="2800" dirty="0"/>
              <a:t>reduction in transfusion volume over any 6-month period</a:t>
            </a:r>
          </a:p>
          <a:p>
            <a:pPr lvl="1"/>
            <a:r>
              <a:rPr lang="en-US" sz="2800" b="1" dirty="0">
                <a:solidFill>
                  <a:srgbClr val="7030A0"/>
                </a:solidFill>
              </a:rPr>
              <a:t>&gt;33% decrease: 41% LUSP vs 2.7% CTRL</a:t>
            </a:r>
          </a:p>
          <a:p>
            <a:pPr lvl="1"/>
            <a:r>
              <a:rPr lang="en-US" sz="2800" b="1" dirty="0">
                <a:solidFill>
                  <a:srgbClr val="7030A0"/>
                </a:solidFill>
              </a:rPr>
              <a:t>&gt;50% decrease: 17% in LUSP and 1% CTRL</a:t>
            </a:r>
          </a:p>
        </p:txBody>
      </p:sp>
    </p:spTree>
    <p:extLst>
      <p:ext uri="{BB962C8B-B14F-4D97-AF65-F5344CB8AC3E}">
        <p14:creationId xmlns:p14="http://schemas.microsoft.com/office/powerpoint/2010/main" val="2199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">
            <a:extLst>
              <a:ext uri="{FF2B5EF4-FFF2-40B4-BE49-F238E27FC236}">
                <a16:creationId xmlns:a16="http://schemas.microsoft.com/office/drawing/2014/main" id="{85801862-E085-491A-A3D2-1D2211AA0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57781"/>
            <a:ext cx="12192000" cy="8925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zh-CN" sz="2000" b="1" dirty="0"/>
              <a:t>During any 12- or 24-week interval, a significantly greater proportion of luspatercept-treated patients achieved clinically meaningful reductions in transfusion burden of ≥ 33% and ≥ 50</a:t>
            </a:r>
            <a:r>
              <a:rPr lang="en-US" altLang="zh-CN" sz="2000" b="1" dirty="0" smtClean="0"/>
              <a:t>%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zh-CN" sz="1200" i="1" dirty="0" smtClean="0"/>
              <a:t>Source: Celgene website</a:t>
            </a:r>
            <a:endParaRPr lang="en-US" altLang="zh-CN" sz="2000" i="1" dirty="0"/>
          </a:p>
        </p:txBody>
      </p:sp>
      <p:sp>
        <p:nvSpPr>
          <p:cNvPr id="38" name="Title 37">
            <a:extLst>
              <a:ext uri="{FF2B5EF4-FFF2-40B4-BE49-F238E27FC236}">
                <a16:creationId xmlns:a16="http://schemas.microsoft.com/office/drawing/2014/main" id="{15ECD7DD-4AD7-46C6-A2E3-9CA5FDCB7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 fontScale="90000"/>
          </a:bodyPr>
          <a:lstStyle/>
          <a:p>
            <a:r>
              <a:rPr lang="en-US" altLang="en-US" sz="5300" b="1" dirty="0">
                <a:solidFill>
                  <a:srgbClr val="0070C0"/>
                </a:solidFill>
              </a:rPr>
              <a:t>BELIEVE Trial: </a:t>
            </a:r>
            <a:r>
              <a:rPr lang="en-US" altLang="en-US" sz="6600" b="1" dirty="0">
                <a:solidFill>
                  <a:srgbClr val="0070C0"/>
                </a:solidFill>
              </a:rPr>
              <a:t/>
            </a:r>
            <a:br>
              <a:rPr lang="en-US" altLang="en-US" sz="6600" b="1" dirty="0">
                <a:solidFill>
                  <a:srgbClr val="0070C0"/>
                </a:solidFill>
              </a:rPr>
            </a:br>
            <a:r>
              <a:rPr lang="en-GB" sz="4000" dirty="0">
                <a:solidFill>
                  <a:srgbClr val="0070C0"/>
                </a:solidFill>
              </a:rPr>
              <a:t>Reduction in transfusion burden during 12- and 24-week interval</a:t>
            </a:r>
            <a:endParaRPr lang="en-US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6AC7A814-B29C-4CAA-8636-CCB5E73DF1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7" r="1332"/>
          <a:stretch/>
        </p:blipFill>
        <p:spPr>
          <a:xfrm>
            <a:off x="126917" y="1241039"/>
            <a:ext cx="11938166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3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893AD2-F67B-4376-B797-C60F13CD4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Disclosures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4AA94-AB95-4660-BB77-CD9AB26CE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963877"/>
            <a:ext cx="7137307" cy="4930246"/>
          </a:xfrm>
        </p:spPr>
        <p:txBody>
          <a:bodyPr anchor="ctr">
            <a:normAutofit/>
          </a:bodyPr>
          <a:lstStyle/>
          <a:p>
            <a:r>
              <a:rPr lang="en-US" dirty="0"/>
              <a:t>Site Principal Investigator on Research Studies</a:t>
            </a:r>
          </a:p>
          <a:p>
            <a:pPr lvl="1"/>
            <a:r>
              <a:rPr lang="en-US" dirty="0"/>
              <a:t>Bluebird Bio</a:t>
            </a:r>
          </a:p>
          <a:p>
            <a:pPr lvl="1"/>
            <a:r>
              <a:rPr lang="en-US" dirty="0"/>
              <a:t>Celgene </a:t>
            </a:r>
            <a:r>
              <a:rPr lang="en-US" sz="2000" dirty="0"/>
              <a:t>(plus consultancy and advisory board)</a:t>
            </a:r>
          </a:p>
          <a:p>
            <a:pPr lvl="1"/>
            <a:r>
              <a:rPr lang="en-US" dirty="0"/>
              <a:t>La Jolla Pharmaceuticals</a:t>
            </a:r>
          </a:p>
          <a:p>
            <a:pPr lvl="1"/>
            <a:r>
              <a:rPr lang="en-US" dirty="0"/>
              <a:t>Protagonist </a:t>
            </a:r>
            <a:r>
              <a:rPr lang="en-US" sz="2000" dirty="0"/>
              <a:t>(plus steering committee membership)</a:t>
            </a:r>
          </a:p>
          <a:p>
            <a:pPr lvl="1"/>
            <a:r>
              <a:rPr lang="en-US" dirty="0"/>
              <a:t>Terumo</a:t>
            </a:r>
          </a:p>
          <a:p>
            <a:r>
              <a:rPr lang="en-US" dirty="0"/>
              <a:t>Co-Investigator</a:t>
            </a:r>
          </a:p>
          <a:p>
            <a:pPr lvl="1"/>
            <a:r>
              <a:rPr lang="en-US" dirty="0" err="1"/>
              <a:t>Agios</a:t>
            </a:r>
            <a:endParaRPr lang="en-US" dirty="0"/>
          </a:p>
          <a:p>
            <a:pPr lvl="1"/>
            <a:r>
              <a:rPr lang="en-US" dirty="0" err="1"/>
              <a:t>Sangamo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979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C9E158-BA59-4370-9318-25DBCCF9C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Luspatercept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FA9C142-D1F9-4CF3-AC4D-CC4552FE3E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7205561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036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C596BD-1207-4AE7-963B-08835B796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6" y="640263"/>
            <a:ext cx="6204984" cy="1344975"/>
          </a:xfrm>
        </p:spPr>
        <p:txBody>
          <a:bodyPr>
            <a:normAutofit/>
          </a:bodyPr>
          <a:lstStyle/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Hepcidin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38BE8-2F95-4130-9141-F8095A98A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15" y="2121762"/>
            <a:ext cx="6204984" cy="3626917"/>
          </a:xfrm>
        </p:spPr>
        <p:txBody>
          <a:bodyPr>
            <a:normAutofit/>
          </a:bodyPr>
          <a:lstStyle/>
          <a:p>
            <a:r>
              <a:rPr lang="en-US" sz="2400"/>
              <a:t>Hepcidin is a hormone produced by liver to control the level of iron in the body</a:t>
            </a:r>
          </a:p>
          <a:p>
            <a:r>
              <a:rPr lang="en-US" sz="2400"/>
              <a:t>Hepcidin levels are reduced in thalassemia</a:t>
            </a:r>
          </a:p>
          <a:p>
            <a:r>
              <a:rPr lang="en-US" sz="2400"/>
              <a:t>Hepcidin given as injection lowers iron in blood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BAA03C-8222-4FC2-A06E-5819AA2E6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869" y="321176"/>
            <a:ext cx="3173260" cy="173736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F929F79-45E6-4D82-913C-E1305B61A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1385" y="919588"/>
            <a:ext cx="4290138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39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596BD-1207-4AE7-963B-08835B796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66" y="200026"/>
            <a:ext cx="7474172" cy="85725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Hepcidin Clinical Trials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38BE8-2F95-4130-9141-F8095A98A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66" y="1132194"/>
            <a:ext cx="8947653" cy="5725806"/>
          </a:xfrm>
        </p:spPr>
        <p:txBody>
          <a:bodyPr anchor="ctr">
            <a:noAutofit/>
          </a:bodyPr>
          <a:lstStyle/>
          <a:p>
            <a:r>
              <a:rPr lang="en-US" b="1" dirty="0"/>
              <a:t>LJPC-001</a:t>
            </a:r>
          </a:p>
          <a:p>
            <a:pPr lvl="1"/>
            <a:r>
              <a:rPr lang="en-US" dirty="0"/>
              <a:t>Full length hepcidin given subcutaneous injection once weekly to patients who have iron overload in the heart</a:t>
            </a:r>
          </a:p>
          <a:p>
            <a:pPr lvl="1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Question: Can hepcidin supplementation lead to quicker removal of iron from the heart when used with chelation?</a:t>
            </a:r>
          </a:p>
          <a:p>
            <a:r>
              <a:rPr lang="en-US" b="1" dirty="0"/>
              <a:t>PTG-300</a:t>
            </a:r>
          </a:p>
          <a:p>
            <a:pPr lvl="1"/>
            <a:r>
              <a:rPr lang="en-US" dirty="0"/>
              <a:t>Modified hepcidin given subcutaneous injection once weekly</a:t>
            </a:r>
          </a:p>
          <a:p>
            <a:pPr lvl="2"/>
            <a:r>
              <a:rPr lang="en-US" sz="2400" dirty="0"/>
              <a:t>Transfusion-dependent</a:t>
            </a:r>
          </a:p>
          <a:p>
            <a:pPr lvl="2"/>
            <a:r>
              <a:rPr lang="en-US" sz="2400" dirty="0"/>
              <a:t>Non-Transfusion-dependent</a:t>
            </a:r>
          </a:p>
          <a:p>
            <a:pPr lvl="1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Question: Can hepcidin reduce the need for blood transfusions or raise hemoglobin by allowing body to make more blood on its own?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Medicine">
            <a:extLst>
              <a:ext uri="{FF2B5EF4-FFF2-40B4-BE49-F238E27FC236}">
                <a16:creationId xmlns:a16="http://schemas.microsoft.com/office/drawing/2014/main" id="{F1D68C12-C37B-423D-AFB2-FDA6DC65D3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361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A0A90-4348-4BF3-BB2E-A5762308C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/>
              <a:t>AG-348 in Non-Transfusion-Dependent Thalassemia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E0739-9242-4222-8F80-77DC71F80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4" y="1662545"/>
            <a:ext cx="8811491" cy="5195455"/>
          </a:xfrm>
        </p:spPr>
        <p:txBody>
          <a:bodyPr anchor="ctr">
            <a:normAutofit/>
          </a:bodyPr>
          <a:lstStyle/>
          <a:p>
            <a:r>
              <a:rPr lang="en-US" sz="2400" dirty="0"/>
              <a:t>AG-348 is an activator of Pyruvate Kinase Enzyme in red cells (PKR)</a:t>
            </a:r>
          </a:p>
          <a:p>
            <a:pPr lvl="1"/>
            <a:r>
              <a:rPr lang="en-US" dirty="0"/>
              <a:t>PKR increase the amount of energy available to the red cell</a:t>
            </a:r>
          </a:p>
          <a:p>
            <a:pPr lvl="1"/>
            <a:r>
              <a:rPr lang="en-US" dirty="0"/>
              <a:t>Improved energy could make the cell likely to survive longer</a:t>
            </a:r>
          </a:p>
          <a:p>
            <a:pPr lvl="1"/>
            <a:r>
              <a:rPr lang="en-US" dirty="0"/>
              <a:t>This may have an effect on hemoglobin</a:t>
            </a:r>
          </a:p>
          <a:p>
            <a:r>
              <a:rPr lang="en-US" sz="2400" dirty="0"/>
              <a:t>Orally active compound</a:t>
            </a:r>
          </a:p>
          <a:p>
            <a:r>
              <a:rPr lang="en-US" sz="2400" dirty="0"/>
              <a:t>Beta thalassemia intermedia</a:t>
            </a:r>
          </a:p>
          <a:p>
            <a:r>
              <a:rPr lang="en-US" sz="2400" dirty="0"/>
              <a:t>Hemoglobin H Constant Spring (first clinical trial for HCS)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Test tubes">
            <a:extLst>
              <a:ext uri="{FF2B5EF4-FFF2-40B4-BE49-F238E27FC236}">
                <a16:creationId xmlns:a16="http://schemas.microsoft.com/office/drawing/2014/main" id="{79F441D8-45A4-4785-8BA3-A72B33FA5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8853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657092-331F-4550-BA70-0319DA1C3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the future holds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EE5A7-61CB-492E-87BB-7FC07E267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1" y="2443163"/>
            <a:ext cx="11731624" cy="441483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Pace of discovery and clinical trials in thalassemia </a:t>
            </a:r>
            <a:r>
              <a:rPr lang="en-US">
                <a:solidFill>
                  <a:srgbClr val="000000"/>
                </a:solidFill>
              </a:rPr>
              <a:t>has accelerated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2 new therapies submitted for FDA approval</a:t>
            </a:r>
          </a:p>
          <a:p>
            <a:pPr lvl="1"/>
            <a:r>
              <a:rPr lang="en-US" sz="2800" dirty="0" err="1">
                <a:solidFill>
                  <a:srgbClr val="000000"/>
                </a:solidFill>
              </a:rPr>
              <a:t>LentiGlobin</a:t>
            </a:r>
            <a:r>
              <a:rPr lang="en-US" sz="2800" dirty="0">
                <a:solidFill>
                  <a:srgbClr val="000000"/>
                </a:solidFill>
              </a:rPr>
              <a:t> Gene Therapy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Luspatercept</a:t>
            </a:r>
          </a:p>
          <a:p>
            <a:r>
              <a:rPr lang="en-US" dirty="0">
                <a:solidFill>
                  <a:srgbClr val="000000"/>
                </a:solidFill>
              </a:rPr>
              <a:t>Multiple other approaches based upon understanding of how blood is made in bone marrow are being investigated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Several alternative gene therapy approaches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Several interventions to increase hepcidin levels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Other targets to boost endogenous red cell production</a:t>
            </a:r>
          </a:p>
        </p:txBody>
      </p:sp>
    </p:spTree>
    <p:extLst>
      <p:ext uri="{BB962C8B-B14F-4D97-AF65-F5344CB8AC3E}">
        <p14:creationId xmlns:p14="http://schemas.microsoft.com/office/powerpoint/2010/main" val="21479301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1F8DA9-901F-4F3A-8D1C-429D261DE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Therapeutic decisions will become more increasingly complex...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2B9D0-DB90-4C09-959E-AD0960572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319" y="2536030"/>
            <a:ext cx="5577840" cy="422195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Justified optimism for curative therapies/reducing transfusions</a:t>
            </a:r>
          </a:p>
          <a:p>
            <a:r>
              <a:rPr lang="en-US" dirty="0">
                <a:solidFill>
                  <a:schemeClr val="tx1"/>
                </a:solidFill>
              </a:rPr>
              <a:t>Conventional treatment has improved concurrently</a:t>
            </a:r>
          </a:p>
          <a:p>
            <a:pPr marL="548640" lvl="1" indent="-274320"/>
            <a:r>
              <a:rPr lang="en-US" dirty="0">
                <a:solidFill>
                  <a:schemeClr val="tx1"/>
                </a:solidFill>
              </a:rPr>
              <a:t>Patients expected to have normal longevity and good quality of life</a:t>
            </a:r>
          </a:p>
          <a:p>
            <a:pPr marL="548640" lvl="1" indent="-274320"/>
            <a:r>
              <a:rPr lang="en-US" dirty="0">
                <a:solidFill>
                  <a:schemeClr val="tx1"/>
                </a:solidFill>
              </a:rPr>
              <a:t>New treatment advances have to be measured against this success</a:t>
            </a:r>
          </a:p>
          <a:p>
            <a:pPr marL="548640" lvl="1" indent="-274320"/>
            <a:r>
              <a:rPr lang="en-US" dirty="0">
                <a:solidFill>
                  <a:schemeClr val="tx1"/>
                </a:solidFill>
              </a:rPr>
              <a:t>Very high-risk treatments or severe side effects will be difficult to promote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CF74068-2525-4EC1-BF12-B147BCF6BCE2}"/>
              </a:ext>
            </a:extLst>
          </p:cNvPr>
          <p:cNvSpPr txBox="1">
            <a:spLocks/>
          </p:cNvSpPr>
          <p:nvPr/>
        </p:nvSpPr>
        <p:spPr>
          <a:xfrm>
            <a:off x="6217450" y="2536030"/>
            <a:ext cx="5577840" cy="422195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Choices will be complex for patients and families</a:t>
            </a:r>
          </a:p>
          <a:p>
            <a:pPr marL="548640" lvl="1" indent="-274320"/>
            <a:endParaRPr lang="en-US" dirty="0"/>
          </a:p>
          <a:p>
            <a:pPr marL="548640" lvl="1" indent="-274320"/>
            <a:r>
              <a:rPr lang="en-US" dirty="0"/>
              <a:t>Decisions should be made in discussion with the team with whom they share a trusting relationship</a:t>
            </a:r>
          </a:p>
          <a:p>
            <a:pPr marL="548640" lvl="1" indent="-274320"/>
            <a:endParaRPr lang="en-US" dirty="0"/>
          </a:p>
          <a:p>
            <a:pPr marL="548640" lvl="1" indent="-274320"/>
            <a:r>
              <a:rPr lang="en-US" dirty="0"/>
              <a:t>Patients who are well managed and have good control of iron will be the best candidates for curative options</a:t>
            </a:r>
          </a:p>
        </p:txBody>
      </p:sp>
    </p:spTree>
    <p:extLst>
      <p:ext uri="{BB962C8B-B14F-4D97-AF65-F5344CB8AC3E}">
        <p14:creationId xmlns:p14="http://schemas.microsoft.com/office/powerpoint/2010/main" val="1386596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3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7A180-AAFE-4D06-A1A6-1DA03F6C4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1161"/>
            <a:ext cx="3335594" cy="540337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FF"/>
                </a:solidFill>
              </a:rPr>
              <a:t>Thank you to all our patients and families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3" y="0"/>
            <a:ext cx="142074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A68C02A-77D0-4D6F-9512-35D302EAEC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3424938"/>
              </p:ext>
            </p:extLst>
          </p:nvPr>
        </p:nvGraphicFramePr>
        <p:xfrm>
          <a:off x="5459413" y="642938"/>
          <a:ext cx="6089650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8160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1E40F-2A21-47E7-81EB-8E8E6E1C9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14160"/>
            <a:ext cx="3818964" cy="3334504"/>
          </a:xfr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b="1" dirty="0"/>
              <a:t>Thalassemia</a:t>
            </a:r>
            <a:r>
              <a:rPr lang="en-US" sz="4000" b="1" dirty="0"/>
              <a:t>: </a:t>
            </a:r>
            <a:r>
              <a:rPr lang="en-US" sz="3600" b="1" dirty="0"/>
              <a:t>Many Diagnoses</a:t>
            </a:r>
            <a:endParaRPr lang="en-US" sz="4000" b="1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D218C96-46FA-484F-B8A0-ACC1D5A1A8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6994839"/>
              </p:ext>
            </p:extLst>
          </p:nvPr>
        </p:nvGraphicFramePr>
        <p:xfrm>
          <a:off x="0" y="8312"/>
          <a:ext cx="4875412" cy="354489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{7DF18680-E054-41AD-8BC1-D1AEF772440D}</a:tableStyleId>
              </a:tblPr>
              <a:tblGrid>
                <a:gridCol w="2387566">
                  <a:extLst>
                    <a:ext uri="{9D8B030D-6E8A-4147-A177-3AD203B41FA5}">
                      <a16:colId xmlns:a16="http://schemas.microsoft.com/office/drawing/2014/main" val="3654607735"/>
                    </a:ext>
                  </a:extLst>
                </a:gridCol>
                <a:gridCol w="2487846">
                  <a:extLst>
                    <a:ext uri="{9D8B030D-6E8A-4147-A177-3AD203B41FA5}">
                      <a16:colId xmlns:a16="http://schemas.microsoft.com/office/drawing/2014/main" val="4248606667"/>
                    </a:ext>
                  </a:extLst>
                </a:gridCol>
              </a:tblGrid>
              <a:tr h="4735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</a:rPr>
                        <a:t>Beta</a:t>
                      </a:r>
                      <a:endParaRPr lang="en-US" sz="2800" b="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8513" marR="485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1200" dirty="0">
                          <a:effectLst/>
                        </a:rPr>
                        <a:t>Alpha</a:t>
                      </a:r>
                      <a:endParaRPr lang="en-US" sz="28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831989655"/>
                  </a:ext>
                </a:extLst>
              </a:tr>
              <a:tr h="6964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effectLst/>
                        </a:rPr>
                        <a:t>β Thal Trait</a:t>
                      </a:r>
                    </a:p>
                    <a:p>
                      <a:pPr marL="0" marR="0" algn="ctr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MILD ANEMIA</a:t>
                      </a:r>
                    </a:p>
                  </a:txBody>
                  <a:tcPr marL="48513" marR="485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effectLst/>
                        </a:rPr>
                        <a:t>α Thal Trait </a:t>
                      </a:r>
                    </a:p>
                    <a:p>
                      <a:pPr marL="0" marR="0" algn="ctr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MILD ANEMIA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4138818660"/>
                  </a:ext>
                </a:extLst>
              </a:tr>
              <a:tr h="6964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>
                          <a:effectLst/>
                        </a:rPr>
                        <a:t>β Thal Intermedia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 ANEMIA</a:t>
                      </a:r>
                    </a:p>
                  </a:txBody>
                  <a:tcPr marL="48513" marR="485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effectLst/>
                        </a:rPr>
                        <a:t>Hb H Disease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 ANEMIA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374641756"/>
                  </a:ext>
                </a:extLst>
              </a:tr>
              <a:tr h="8660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effectLst/>
                        </a:rPr>
                        <a:t>E β Thal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MOD-SEVERE ANEMIA</a:t>
                      </a:r>
                    </a:p>
                  </a:txBody>
                  <a:tcPr marL="48513" marR="48513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kern="1200" dirty="0">
                          <a:effectLst/>
                        </a:rPr>
                        <a:t>HbH Constant Spring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MOD-SEVERE ANEMIA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112867174"/>
                  </a:ext>
                </a:extLst>
              </a:tr>
              <a:tr h="6964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effectLst/>
                        </a:rPr>
                        <a:t>β Thal Major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SEVERE ANEMIA</a:t>
                      </a:r>
                    </a:p>
                  </a:txBody>
                  <a:tcPr marL="48513" marR="485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effectLst/>
                        </a:rPr>
                        <a:t>α Thal Major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SEVERE FETAL ANEMIA 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10239182"/>
                  </a:ext>
                </a:extLst>
              </a:tr>
            </a:tbl>
          </a:graphicData>
        </a:graphic>
      </p:graphicFrame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78FAD68-5C60-49BF-95EF-EB9E8EBC5D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0049850"/>
              </p:ext>
            </p:extLst>
          </p:nvPr>
        </p:nvGraphicFramePr>
        <p:xfrm>
          <a:off x="4028132" y="8313"/>
          <a:ext cx="8151906" cy="6849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35536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4505C23-674B-4195-81D6-0C127FEAE3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908"/>
            <a:ext cx="9161029" cy="1490093"/>
          </a:xfrm>
          <a:custGeom>
            <a:avLst/>
            <a:gdLst>
              <a:gd name="connsiteX0" fmla="*/ 0 w 9161029"/>
              <a:gd name="connsiteY0" fmla="*/ 0 h 1490093"/>
              <a:gd name="connsiteX1" fmla="*/ 2046494 w 9161029"/>
              <a:gd name="connsiteY1" fmla="*/ 0 h 1490093"/>
              <a:gd name="connsiteX2" fmla="*/ 2496613 w 9161029"/>
              <a:gd name="connsiteY2" fmla="*/ 0 h 1490093"/>
              <a:gd name="connsiteX3" fmla="*/ 3235839 w 9161029"/>
              <a:gd name="connsiteY3" fmla="*/ 0 h 1490093"/>
              <a:gd name="connsiteX4" fmla="*/ 9161029 w 9161029"/>
              <a:gd name="connsiteY4" fmla="*/ 0 h 1490093"/>
              <a:gd name="connsiteX5" fmla="*/ 8470921 w 9161029"/>
              <a:gd name="connsiteY5" fmla="*/ 1490093 h 1490093"/>
              <a:gd name="connsiteX6" fmla="*/ 0 w 9161029"/>
              <a:gd name="connsiteY6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1029" h="1490093">
                <a:moveTo>
                  <a:pt x="0" y="0"/>
                </a:moveTo>
                <a:lnTo>
                  <a:pt x="2046494" y="0"/>
                </a:lnTo>
                <a:lnTo>
                  <a:pt x="2496613" y="0"/>
                </a:lnTo>
                <a:lnTo>
                  <a:pt x="3235839" y="0"/>
                </a:lnTo>
                <a:lnTo>
                  <a:pt x="9161029" y="0"/>
                </a:lnTo>
                <a:lnTo>
                  <a:pt x="8470921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788A85-F215-41B3-AF81-29E3671C3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58" y="5529884"/>
            <a:ext cx="8486923" cy="1096331"/>
          </a:xfrm>
        </p:spPr>
        <p:txBody>
          <a:bodyPr>
            <a:normAutofit fontScale="90000"/>
          </a:bodyPr>
          <a:lstStyle/>
          <a:p>
            <a:r>
              <a:rPr lang="en-US" sz="3700" b="1" dirty="0">
                <a:latin typeface="Arial" panose="020B0604020202020204" pitchFamily="34" charset="0"/>
                <a:cs typeface="Arial" panose="020B0604020202020204" pitchFamily="34" charset="0"/>
              </a:rPr>
              <a:t>Conventional Treatment of Thal Major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5C9B8F0-FF66-4C15-BD05-E86B87331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3037" y="5367908"/>
            <a:ext cx="3428963" cy="1490093"/>
          </a:xfrm>
          <a:custGeom>
            <a:avLst/>
            <a:gdLst>
              <a:gd name="connsiteX0" fmla="*/ 690108 w 3428963"/>
              <a:gd name="connsiteY0" fmla="*/ 0 h 1490093"/>
              <a:gd name="connsiteX1" fmla="*/ 3428963 w 3428963"/>
              <a:gd name="connsiteY1" fmla="*/ 0 h 1490093"/>
              <a:gd name="connsiteX2" fmla="*/ 3428963 w 3428963"/>
              <a:gd name="connsiteY2" fmla="*/ 1490093 h 1490093"/>
              <a:gd name="connsiteX3" fmla="*/ 0 w 3428963"/>
              <a:gd name="connsiteY3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8963" h="1490093">
                <a:moveTo>
                  <a:pt x="690108" y="0"/>
                </a:moveTo>
                <a:lnTo>
                  <a:pt x="3428963" y="0"/>
                </a:lnTo>
                <a:lnTo>
                  <a:pt x="3428963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EC0372C4-24F8-4C8A-ACCC-51B67F1F6A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2601494"/>
              </p:ext>
            </p:extLst>
          </p:nvPr>
        </p:nvGraphicFramePr>
        <p:xfrm>
          <a:off x="838200" y="643467"/>
          <a:ext cx="10515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71234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25408" y="14582"/>
            <a:ext cx="12166592" cy="10972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lIns="0" tIns="0" rIns="0" bIns="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9pPr>
          </a:lstStyle>
          <a:p>
            <a:pPr algn="ctr"/>
            <a:r>
              <a:rPr lang="en-GB" altLang="en-US" sz="4400" b="1" dirty="0">
                <a:solidFill>
                  <a:srgbClr val="7030A0"/>
                </a:solidFill>
                <a:latin typeface="Arial" panose="020B0604020202020204" pitchFamily="34" charset="0"/>
              </a:rPr>
              <a:t>Disease Modifying Therapies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4657" y="2877328"/>
            <a:ext cx="4114800" cy="51077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400" b="1" dirty="0"/>
              <a:t>Excess alpha globin chains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232057" y="3565108"/>
            <a:ext cx="0" cy="36576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74657" y="4107391"/>
            <a:ext cx="4114800" cy="54864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400" b="1" dirty="0"/>
              <a:t>Reactive Oxygen Species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4657" y="1381526"/>
            <a:ext cx="4114800" cy="54864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400" b="1" dirty="0"/>
              <a:t>Reduced beta globin synthesis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232057" y="2267185"/>
            <a:ext cx="0" cy="36576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4657" y="4968616"/>
            <a:ext cx="4114800" cy="1328023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400" b="1" dirty="0"/>
              <a:t>Ineffective Erythropoiesis</a:t>
            </a:r>
          </a:p>
          <a:p>
            <a:pPr algn="ctr"/>
            <a:r>
              <a:rPr lang="en-US" sz="2400" b="1" dirty="0"/>
              <a:t> Maturation arrest</a:t>
            </a:r>
          </a:p>
          <a:p>
            <a:pPr algn="ctr"/>
            <a:r>
              <a:rPr lang="en-US" sz="2400" b="1" dirty="0"/>
              <a:t>Apoptosis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232057" y="4616271"/>
            <a:ext cx="0" cy="36576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034272" y="2161618"/>
            <a:ext cx="7132320" cy="19421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b="1" i="1" dirty="0"/>
              <a:t>Increase gamma chain synthesis</a:t>
            </a:r>
          </a:p>
          <a:p>
            <a:pPr marL="742950" lvl="1" indent="-285750">
              <a:lnSpc>
                <a:spcPts val="1800"/>
              </a:lnSpc>
              <a:buFont typeface="Calibri" panose="020F0502020204030204" pitchFamily="34" charset="0"/>
              <a:buChar char="−"/>
            </a:pPr>
            <a:r>
              <a:rPr lang="en-US" b="1" dirty="0">
                <a:solidFill>
                  <a:srgbClr val="C00000"/>
                </a:solidFill>
              </a:rPr>
              <a:t>BCL11A disruption</a:t>
            </a:r>
            <a:r>
              <a:rPr lang="en-US" dirty="0">
                <a:solidFill>
                  <a:srgbClr val="00B050"/>
                </a:solidFill>
              </a:rPr>
              <a:t>*</a:t>
            </a:r>
            <a:r>
              <a:rPr lang="en-US" dirty="0">
                <a:solidFill>
                  <a:srgbClr val="C00000"/>
                </a:solidFill>
              </a:rPr>
              <a:t>, strategic mutations in beta gene cluster</a:t>
            </a:r>
          </a:p>
          <a:p>
            <a:pPr marL="742950" lvl="1" indent="-285750">
              <a:lnSpc>
                <a:spcPts val="1800"/>
              </a:lnSpc>
              <a:buFont typeface="Calibri" panose="020F0502020204030204" pitchFamily="34" charset="0"/>
              <a:buChar char="−"/>
            </a:pPr>
            <a:r>
              <a:rPr lang="en-US" dirty="0">
                <a:solidFill>
                  <a:srgbClr val="C00000"/>
                </a:solidFill>
              </a:rPr>
              <a:t>HU</a:t>
            </a:r>
            <a:r>
              <a:rPr lang="en-US" dirty="0">
                <a:solidFill>
                  <a:srgbClr val="00B050"/>
                </a:solidFill>
              </a:rPr>
              <a:t>*</a:t>
            </a:r>
            <a:r>
              <a:rPr lang="en-US" dirty="0">
                <a:solidFill>
                  <a:srgbClr val="C00000"/>
                </a:solidFill>
              </a:rPr>
              <a:t>, butyrate</a:t>
            </a:r>
            <a:r>
              <a:rPr lang="en-US" dirty="0">
                <a:solidFill>
                  <a:srgbClr val="00B050"/>
                </a:solidFill>
              </a:rPr>
              <a:t>*</a:t>
            </a:r>
            <a:r>
              <a:rPr lang="en-US" dirty="0">
                <a:solidFill>
                  <a:srgbClr val="C00000"/>
                </a:solidFill>
              </a:rPr>
              <a:t>, decitabine</a:t>
            </a:r>
            <a:r>
              <a:rPr lang="en-US" dirty="0">
                <a:solidFill>
                  <a:srgbClr val="00B050"/>
                </a:solidFill>
              </a:rPr>
              <a:t>*</a:t>
            </a:r>
            <a:r>
              <a:rPr lang="en-US" dirty="0">
                <a:solidFill>
                  <a:srgbClr val="C00000"/>
                </a:solidFill>
              </a:rPr>
              <a:t>, metformin, thalidomide, </a:t>
            </a:r>
            <a:r>
              <a:rPr lang="en-US" dirty="0" err="1">
                <a:solidFill>
                  <a:srgbClr val="C00000"/>
                </a:solidFill>
              </a:rPr>
              <a:t>benserazide</a:t>
            </a:r>
            <a:endParaRPr lang="en-US" dirty="0">
              <a:solidFill>
                <a:srgbClr val="C00000"/>
              </a:solidFill>
            </a:endParaRP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b="1" i="1" dirty="0"/>
              <a:t>Reduce alpha globin synthesis</a:t>
            </a:r>
          </a:p>
          <a:p>
            <a:pPr marL="742950" lvl="1" indent="-285750">
              <a:lnSpc>
                <a:spcPts val="1800"/>
              </a:lnSpc>
              <a:buFont typeface="Calibri" panose="020F0502020204030204" pitchFamily="34" charset="0"/>
              <a:buChar char="−"/>
            </a:pPr>
            <a:r>
              <a:rPr lang="en-US" dirty="0">
                <a:solidFill>
                  <a:srgbClr val="C00000"/>
                </a:solidFill>
              </a:rPr>
              <a:t>siRNA</a:t>
            </a: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b="1" i="1" dirty="0"/>
              <a:t>Reduce relative alpha globin excess</a:t>
            </a:r>
          </a:p>
          <a:p>
            <a:pPr marL="742950" lvl="1" indent="-285750">
              <a:lnSpc>
                <a:spcPts val="1800"/>
              </a:lnSpc>
              <a:buFont typeface="Calibri" panose="020F0502020204030204" pitchFamily="34" charset="0"/>
              <a:buChar char="−"/>
            </a:pPr>
            <a:r>
              <a:rPr lang="en-US" b="1" dirty="0">
                <a:solidFill>
                  <a:srgbClr val="C00000"/>
                </a:solidFill>
              </a:rPr>
              <a:t>Hepcidin</a:t>
            </a:r>
            <a:r>
              <a:rPr lang="en-US" dirty="0">
                <a:solidFill>
                  <a:srgbClr val="00B050"/>
                </a:solidFill>
              </a:rPr>
              <a:t>*</a:t>
            </a:r>
            <a:r>
              <a:rPr lang="en-US" dirty="0">
                <a:solidFill>
                  <a:srgbClr val="C00000"/>
                </a:solidFill>
              </a:rPr>
              <a:t>, Erythroferrone, </a:t>
            </a:r>
            <a:r>
              <a:rPr lang="en-US" dirty="0" err="1">
                <a:solidFill>
                  <a:srgbClr val="C00000"/>
                </a:solidFill>
              </a:rPr>
              <a:t>apoTRF</a:t>
            </a:r>
            <a:endParaRPr lang="en-US" dirty="0">
              <a:solidFill>
                <a:srgbClr val="C00000"/>
              </a:solidFill>
            </a:endParaRPr>
          </a:p>
          <a:p>
            <a:pPr marL="742950" lvl="1" indent="-285750">
              <a:lnSpc>
                <a:spcPts val="1800"/>
              </a:lnSpc>
              <a:buFont typeface="Calibri" panose="020F0502020204030204" pitchFamily="34" charset="0"/>
              <a:buChar char="−"/>
            </a:pPr>
            <a:r>
              <a:rPr lang="en-US" dirty="0">
                <a:solidFill>
                  <a:srgbClr val="C00000"/>
                </a:solidFill>
              </a:rPr>
              <a:t>HRI/</a:t>
            </a:r>
            <a:r>
              <a:rPr lang="en-US" dirty="0" err="1">
                <a:solidFill>
                  <a:srgbClr val="C00000"/>
                </a:solidFill>
              </a:rPr>
              <a:t>salubrinal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Isosceles Triangle 3"/>
          <p:cNvSpPr/>
          <p:nvPr/>
        </p:nvSpPr>
        <p:spPr>
          <a:xfrm rot="16200000">
            <a:off x="4480574" y="2781790"/>
            <a:ext cx="365760" cy="701855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034272" y="4661528"/>
            <a:ext cx="7132320" cy="19421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b="1" i="1" dirty="0"/>
              <a:t>Reduce Jak2 signaling</a:t>
            </a:r>
          </a:p>
          <a:p>
            <a:pPr marL="742950" lvl="1" indent="-285750">
              <a:lnSpc>
                <a:spcPts val="1800"/>
              </a:lnSpc>
              <a:buFont typeface="Calibri" panose="020F0502020204030204" pitchFamily="34" charset="0"/>
              <a:buChar char="−"/>
            </a:pPr>
            <a:r>
              <a:rPr lang="en-US" dirty="0" err="1">
                <a:solidFill>
                  <a:srgbClr val="C00000"/>
                </a:solidFill>
              </a:rPr>
              <a:t>Ruxolitinib</a:t>
            </a:r>
            <a:r>
              <a:rPr lang="en-US" dirty="0">
                <a:solidFill>
                  <a:srgbClr val="00B050"/>
                </a:solidFill>
              </a:rPr>
              <a:t>*</a:t>
            </a:r>
          </a:p>
          <a:p>
            <a:pPr marL="342900" indent="-34290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b="1" i="1" dirty="0"/>
              <a:t>Preserve GATA-1</a:t>
            </a:r>
          </a:p>
          <a:p>
            <a:pPr marL="742950" lvl="1" indent="-285750">
              <a:lnSpc>
                <a:spcPts val="1800"/>
              </a:lnSpc>
              <a:buFont typeface="Calibri" panose="020F0502020204030204" pitchFamily="34" charset="0"/>
              <a:buChar char="−"/>
            </a:pPr>
            <a:r>
              <a:rPr lang="en-US" dirty="0">
                <a:solidFill>
                  <a:srgbClr val="C00000"/>
                </a:solidFill>
              </a:rPr>
              <a:t>HSP70/leptomycin</a:t>
            </a:r>
          </a:p>
          <a:p>
            <a:pPr marL="342900" indent="-34290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b="1" i="1" dirty="0"/>
              <a:t>Improve ATP levels</a:t>
            </a:r>
          </a:p>
          <a:p>
            <a:pPr marL="742950" lvl="1" indent="-285750">
              <a:lnSpc>
                <a:spcPts val="1800"/>
              </a:lnSpc>
              <a:buFont typeface="Calibri" panose="020F0502020204030204" pitchFamily="34" charset="0"/>
              <a:buChar char="−"/>
            </a:pPr>
            <a:r>
              <a:rPr lang="en-US" b="1" dirty="0">
                <a:solidFill>
                  <a:srgbClr val="C00000"/>
                </a:solidFill>
              </a:rPr>
              <a:t>Pyruvate Kinase R activator</a:t>
            </a:r>
            <a:r>
              <a:rPr lang="en-US" dirty="0">
                <a:solidFill>
                  <a:srgbClr val="00B050"/>
                </a:solidFill>
              </a:rPr>
              <a:t>*</a:t>
            </a:r>
          </a:p>
          <a:p>
            <a:pPr marL="342900" indent="-34290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b="1" i="1" dirty="0"/>
              <a:t>Reduce GDF11 signaling</a:t>
            </a:r>
          </a:p>
          <a:p>
            <a:pPr marL="742950" lvl="1" indent="-285750">
              <a:lnSpc>
                <a:spcPts val="1800"/>
              </a:lnSpc>
              <a:buFont typeface="Calibri" panose="020F0502020204030204" pitchFamily="34" charset="0"/>
              <a:buChar char="−"/>
            </a:pPr>
            <a:r>
              <a:rPr lang="en-US" b="1" dirty="0">
                <a:solidFill>
                  <a:srgbClr val="C00000"/>
                </a:solidFill>
              </a:rPr>
              <a:t>Luspatercept</a:t>
            </a:r>
            <a:r>
              <a:rPr lang="en-US" dirty="0">
                <a:solidFill>
                  <a:srgbClr val="00B050"/>
                </a:solidFill>
              </a:rPr>
              <a:t>*</a:t>
            </a:r>
          </a:p>
        </p:txBody>
      </p:sp>
      <p:sp>
        <p:nvSpPr>
          <p:cNvPr id="17" name="Isosceles Triangle 16"/>
          <p:cNvSpPr/>
          <p:nvPr/>
        </p:nvSpPr>
        <p:spPr>
          <a:xfrm rot="16200000">
            <a:off x="4480574" y="5281700"/>
            <a:ext cx="365760" cy="701855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8" name="TextBox 17"/>
          <p:cNvSpPr txBox="1"/>
          <p:nvPr/>
        </p:nvSpPr>
        <p:spPr>
          <a:xfrm>
            <a:off x="5034272" y="1146412"/>
            <a:ext cx="7132320" cy="10188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b="1" i="1" dirty="0"/>
              <a:t>Increase beta globin synthesis</a:t>
            </a:r>
          </a:p>
          <a:p>
            <a:pPr marL="742950" lvl="1" indent="-285750">
              <a:lnSpc>
                <a:spcPts val="1800"/>
              </a:lnSpc>
              <a:buFont typeface="Calibri" panose="020F0502020204030204" pitchFamily="34" charset="0"/>
              <a:buChar char="−"/>
            </a:pPr>
            <a:r>
              <a:rPr lang="en-US" dirty="0">
                <a:solidFill>
                  <a:srgbClr val="C00000"/>
                </a:solidFill>
              </a:rPr>
              <a:t>Stem cell transplant</a:t>
            </a:r>
            <a:r>
              <a:rPr lang="en-US" dirty="0">
                <a:solidFill>
                  <a:srgbClr val="00B050"/>
                </a:solidFill>
              </a:rPr>
              <a:t>*</a:t>
            </a:r>
          </a:p>
          <a:p>
            <a:pPr marL="742950" lvl="1" indent="-285750">
              <a:lnSpc>
                <a:spcPts val="1800"/>
              </a:lnSpc>
              <a:buFont typeface="Calibri" panose="020F0502020204030204" pitchFamily="34" charset="0"/>
              <a:buChar char="−"/>
            </a:pPr>
            <a:r>
              <a:rPr lang="en-US" b="1" dirty="0">
                <a:solidFill>
                  <a:srgbClr val="C00000"/>
                </a:solidFill>
              </a:rPr>
              <a:t>Beta globin gene therapy</a:t>
            </a:r>
            <a:r>
              <a:rPr lang="en-US" dirty="0">
                <a:solidFill>
                  <a:srgbClr val="00B050"/>
                </a:solidFill>
              </a:rPr>
              <a:t>*</a:t>
            </a:r>
          </a:p>
          <a:p>
            <a:pPr marL="742950" lvl="1" indent="-285750">
              <a:lnSpc>
                <a:spcPts val="1800"/>
              </a:lnSpc>
              <a:buFont typeface="Calibri" panose="020F0502020204030204" pitchFamily="34" charset="0"/>
              <a:buChar char="−"/>
            </a:pPr>
            <a:r>
              <a:rPr lang="en-US" dirty="0">
                <a:solidFill>
                  <a:srgbClr val="C00000"/>
                </a:solidFill>
              </a:rPr>
              <a:t>Repair mutation with gene editing</a:t>
            </a:r>
          </a:p>
        </p:txBody>
      </p:sp>
      <p:sp>
        <p:nvSpPr>
          <p:cNvPr id="25" name="Isosceles Triangle 24"/>
          <p:cNvSpPr/>
          <p:nvPr/>
        </p:nvSpPr>
        <p:spPr>
          <a:xfrm rot="16200000">
            <a:off x="4480574" y="1304919"/>
            <a:ext cx="365760" cy="701855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6" name="TextBox 25"/>
          <p:cNvSpPr txBox="1"/>
          <p:nvPr/>
        </p:nvSpPr>
        <p:spPr>
          <a:xfrm>
            <a:off x="5034272" y="4103109"/>
            <a:ext cx="7132320" cy="5572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b="1" i="1" dirty="0"/>
              <a:t>Antioxidants</a:t>
            </a:r>
          </a:p>
          <a:p>
            <a:pPr marL="800100" lvl="1" indent="-34290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Rapamycin, resveratrol</a:t>
            </a:r>
          </a:p>
        </p:txBody>
      </p:sp>
      <p:sp>
        <p:nvSpPr>
          <p:cNvPr id="27" name="Isosceles Triangle 26"/>
          <p:cNvSpPr/>
          <p:nvPr/>
        </p:nvSpPr>
        <p:spPr>
          <a:xfrm rot="16200000">
            <a:off x="4480574" y="4030784"/>
            <a:ext cx="365760" cy="701855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" name="TextBox 2"/>
          <p:cNvSpPr txBox="1"/>
          <p:nvPr/>
        </p:nvSpPr>
        <p:spPr>
          <a:xfrm>
            <a:off x="174657" y="6465226"/>
            <a:ext cx="1921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*</a:t>
            </a:r>
            <a:r>
              <a:rPr lang="en-US" sz="1400" dirty="0" smtClean="0"/>
              <a:t> In clinical trials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9346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" grpId="0" animBg="1"/>
      <p:bldP spid="24" grpId="0" animBg="1"/>
      <p:bldP spid="17" grpId="0" animBg="1"/>
      <p:bldP spid="18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AE3159-6723-4CC8-8FB5-76CB79DE6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341" y="1012004"/>
            <a:ext cx="3603846" cy="4795408"/>
          </a:xfrm>
        </p:spPr>
        <p:txBody>
          <a:bodyPr>
            <a:normAutofit fontScale="90000"/>
          </a:bodyPr>
          <a:lstStyle/>
          <a:p>
            <a:r>
              <a:rPr lang="en-US" sz="4900" b="1" dirty="0">
                <a:solidFill>
                  <a:srgbClr val="FFFFFF"/>
                </a:solidFill>
              </a:rPr>
              <a:t>Bone Marrow Transplantation </a:t>
            </a:r>
            <a:r>
              <a:rPr lang="en-US" b="1" dirty="0">
                <a:solidFill>
                  <a:srgbClr val="FFFFFF"/>
                </a:solidFill>
              </a:rPr>
              <a:t/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/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sz="3100" dirty="0">
                <a:solidFill>
                  <a:srgbClr val="FFFF00"/>
                </a:solidFill>
              </a:rPr>
              <a:t>Replace ineffective hemoglobin producing cells with effective stem cells from donor that can make normal hemoglobin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B26A96F-2365-49BC-BBA0-C3DCE4BB91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8780549"/>
              </p:ext>
            </p:extLst>
          </p:nvPr>
        </p:nvGraphicFramePr>
        <p:xfrm>
          <a:off x="4895733" y="127221"/>
          <a:ext cx="7134589" cy="6623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0281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37A7B-6667-4223-9BC4-68CE79104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124" y="6413716"/>
            <a:ext cx="7794230" cy="4442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i="1" dirty="0"/>
              <a:t>European BMT Results 2000-2010, 1500 patients, </a:t>
            </a:r>
            <a:r>
              <a:rPr lang="en-US" sz="2000" i="1" dirty="0" err="1"/>
              <a:t>Baronciani</a:t>
            </a:r>
            <a:r>
              <a:rPr lang="en-US" sz="2000" i="1" dirty="0"/>
              <a:t>, BMT 2016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3390EDC-FFC9-4BFF-9FA8-91B9C16892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0601788"/>
              </p:ext>
            </p:extLst>
          </p:nvPr>
        </p:nvGraphicFramePr>
        <p:xfrm>
          <a:off x="6252941" y="891809"/>
          <a:ext cx="5943600" cy="5394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219B596-857B-406C-853C-56CFE94E4E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4707908"/>
              </p:ext>
            </p:extLst>
          </p:nvPr>
        </p:nvGraphicFramePr>
        <p:xfrm>
          <a:off x="326003" y="891809"/>
          <a:ext cx="5669279" cy="5394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60855B23-550E-4950-8965-9C1471AC43EB}"/>
              </a:ext>
            </a:extLst>
          </p:cNvPr>
          <p:cNvSpPr/>
          <p:nvPr/>
        </p:nvSpPr>
        <p:spPr>
          <a:xfrm>
            <a:off x="303082" y="-52130"/>
            <a:ext cx="113844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Bone Marrow Transplantation - Results</a:t>
            </a:r>
          </a:p>
        </p:txBody>
      </p:sp>
    </p:spTree>
    <p:extLst>
      <p:ext uri="{BB962C8B-B14F-4D97-AF65-F5344CB8AC3E}">
        <p14:creationId xmlns:p14="http://schemas.microsoft.com/office/powerpoint/2010/main" val="351680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C2F4C-657A-406A-B6AD-BF468B186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65" y="320040"/>
            <a:ext cx="4250428" cy="6217920"/>
          </a:xfrm>
        </p:spPr>
        <p:txBody>
          <a:bodyPr>
            <a:normAutofit/>
          </a:bodyPr>
          <a:lstStyle/>
          <a:p>
            <a:pPr algn="r">
              <a:spcBef>
                <a:spcPts val="1000"/>
              </a:spcBef>
            </a:pPr>
            <a:r>
              <a:rPr lang="en-US" sz="5400" b="1" dirty="0">
                <a:solidFill>
                  <a:schemeClr val="accent1"/>
                </a:solidFill>
              </a:rPr>
              <a:t>Outlook for alternative donors</a:t>
            </a:r>
            <a:r>
              <a:rPr lang="en-US" sz="3600" dirty="0">
                <a:solidFill>
                  <a:schemeClr val="accent1"/>
                </a:solidFill>
              </a:rPr>
              <a:t/>
            </a:r>
            <a:br>
              <a:rPr lang="en-US" sz="3600" dirty="0">
                <a:solidFill>
                  <a:schemeClr val="accent1"/>
                </a:solidFill>
              </a:rPr>
            </a:br>
            <a:r>
              <a:rPr lang="en-US" sz="3600" dirty="0">
                <a:solidFill>
                  <a:schemeClr val="accent1"/>
                </a:solidFill>
              </a:rPr>
              <a:t/>
            </a:r>
            <a:br>
              <a:rPr lang="en-US" sz="3600" dirty="0">
                <a:solidFill>
                  <a:schemeClr val="accent1"/>
                </a:solidFill>
              </a:rPr>
            </a:br>
            <a:r>
              <a:rPr lang="en-US" sz="2800" b="1" dirty="0">
                <a:solidFill>
                  <a:srgbClr val="002060"/>
                </a:solidFill>
              </a:rPr>
              <a:t>Problems: </a:t>
            </a:r>
            <a:br>
              <a:rPr lang="en-US" sz="2800" b="1" dirty="0">
                <a:solidFill>
                  <a:srgbClr val="002060"/>
                </a:solidFill>
              </a:rPr>
            </a:br>
            <a:r>
              <a:rPr lang="en-US" sz="2800" b="1" dirty="0">
                <a:solidFill>
                  <a:srgbClr val="002060"/>
                </a:solidFill>
              </a:rPr>
              <a:t>graft-versus-host disease, graft failure, infections, death</a:t>
            </a:r>
            <a:br>
              <a:rPr lang="en-US" sz="2800" b="1" dirty="0">
                <a:solidFill>
                  <a:srgbClr val="002060"/>
                </a:solidFill>
              </a:rPr>
            </a:br>
            <a:r>
              <a:rPr lang="en-US" sz="2400" b="1" dirty="0">
                <a:solidFill>
                  <a:srgbClr val="002060"/>
                </a:solidFill>
              </a:rPr>
              <a:t/>
            </a:r>
            <a:br>
              <a:rPr lang="en-US" sz="2400" b="1" dirty="0">
                <a:solidFill>
                  <a:srgbClr val="002060"/>
                </a:solidFill>
              </a:rPr>
            </a:br>
            <a:endParaRPr lang="en-US" sz="2800" b="1" dirty="0">
              <a:solidFill>
                <a:srgbClr val="002060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CD339-1D72-410C-8FA1-5362C807A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405517"/>
            <a:ext cx="6834302" cy="6011186"/>
          </a:xfrm>
        </p:spPr>
        <p:txBody>
          <a:bodyPr anchor="ctr">
            <a:normAutofit fontScale="92500" lnSpcReduction="10000"/>
          </a:bodyPr>
          <a:lstStyle/>
          <a:p>
            <a:r>
              <a:rPr lang="en-US" b="1" dirty="0"/>
              <a:t>Pre-implantation genetic diagnosis</a:t>
            </a:r>
          </a:p>
          <a:p>
            <a:pPr marL="548640" lvl="1" indent="-274320"/>
            <a:r>
              <a:rPr lang="en-US" sz="2800" dirty="0"/>
              <a:t>Test embryo for thalassemia and HLA-match</a:t>
            </a:r>
          </a:p>
          <a:p>
            <a:r>
              <a:rPr lang="en-US" b="1" dirty="0"/>
              <a:t>Expanded umbilical cord blood stem cells</a:t>
            </a:r>
          </a:p>
          <a:p>
            <a:pPr marL="548640" lvl="1" indent="-274320"/>
            <a:r>
              <a:rPr lang="en-US" sz="2800" dirty="0"/>
              <a:t>To allow use of unrelated cord blood</a:t>
            </a:r>
          </a:p>
          <a:p>
            <a:r>
              <a:rPr lang="en-US" b="1" dirty="0"/>
              <a:t>Unrelated donor protocols</a:t>
            </a:r>
          </a:p>
          <a:p>
            <a:pPr marL="548640" lvl="1" indent="-274320"/>
            <a:r>
              <a:rPr lang="en-US" sz="2800" dirty="0"/>
              <a:t>Extended HLA matching and immunosuppression</a:t>
            </a:r>
          </a:p>
          <a:p>
            <a:r>
              <a:rPr lang="en-US" b="1" dirty="0"/>
              <a:t>Haplo-identical family donors</a:t>
            </a:r>
          </a:p>
          <a:p>
            <a:pPr marL="548640" lvl="1" indent="-274320"/>
            <a:r>
              <a:rPr lang="en-US" sz="2800" dirty="0"/>
              <a:t>Parents or siblings are donors</a:t>
            </a:r>
          </a:p>
          <a:p>
            <a:pPr marL="548640" lvl="1" indent="-274320"/>
            <a:r>
              <a:rPr lang="en-US" sz="2800" dirty="0"/>
              <a:t>In last 3 years, 2 groups (Thailand and China) have reported cure &gt;90%</a:t>
            </a:r>
          </a:p>
          <a:p>
            <a:r>
              <a:rPr lang="en-US" b="1" dirty="0"/>
              <a:t>Intra-uterine haplo-identical BMT</a:t>
            </a:r>
          </a:p>
          <a:p>
            <a:pPr marL="548640" lvl="1" indent="-274320"/>
            <a:r>
              <a:rPr lang="en-US" sz="2800" dirty="0"/>
              <a:t>Current Alpha Thalassemia Major trial</a:t>
            </a:r>
          </a:p>
          <a:p>
            <a:pPr marL="548640" lvl="1" indent="-274320"/>
            <a:r>
              <a:rPr lang="en-US" sz="2800" dirty="0"/>
              <a:t>Future Beta Thalassemia Major trial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0583669-305C-441C-86F5-F6904ACF0E6E}"/>
              </a:ext>
            </a:extLst>
          </p:cNvPr>
          <p:cNvSpPr/>
          <p:nvPr/>
        </p:nvSpPr>
        <p:spPr>
          <a:xfrm>
            <a:off x="381667" y="5196254"/>
            <a:ext cx="4172748" cy="12204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Acceptable probability of</a:t>
            </a:r>
            <a:br>
              <a:rPr lang="en-US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mortality &lt;5% </a:t>
            </a:r>
            <a:br>
              <a:rPr lang="en-US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graft failure &lt;10%</a:t>
            </a:r>
          </a:p>
        </p:txBody>
      </p:sp>
    </p:spTree>
    <p:extLst>
      <p:ext uri="{BB962C8B-B14F-4D97-AF65-F5344CB8AC3E}">
        <p14:creationId xmlns:p14="http://schemas.microsoft.com/office/powerpoint/2010/main" val="299352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2B021E-51D6-4EC9-B842-45B044D35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New Therapies Under Development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0C8D626-040D-431F-B672-D867894089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6043849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7202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1553</Words>
  <Application>Microsoft Office PowerPoint</Application>
  <PresentationFormat>Widescreen</PresentationFormat>
  <Paragraphs>311</Paragraphs>
  <Slides>26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等线</vt:lpstr>
      <vt:lpstr>msgothic</vt:lpstr>
      <vt:lpstr>Segoe UI</vt:lpstr>
      <vt:lpstr>Times New Roman</vt:lpstr>
      <vt:lpstr>Office Theme</vt:lpstr>
      <vt:lpstr>Thalassemia: Therapies in Development </vt:lpstr>
      <vt:lpstr>Disclosures</vt:lpstr>
      <vt:lpstr>Thalassemia: Many Diagnoses</vt:lpstr>
      <vt:lpstr>Conventional Treatment of Thal Major</vt:lpstr>
      <vt:lpstr>PowerPoint Presentation</vt:lpstr>
      <vt:lpstr>Bone Marrow Transplantation   Replace ineffective hemoglobin producing cells with effective stem cells from donor that can make normal hemoglobin</vt:lpstr>
      <vt:lpstr>PowerPoint Presentation</vt:lpstr>
      <vt:lpstr>Outlook for alternative donors  Problems:  graft-versus-host disease, graft failure, infections, death  </vt:lpstr>
      <vt:lpstr>New Therapies Under Development</vt:lpstr>
      <vt:lpstr>PowerPoint Presentation</vt:lpstr>
      <vt:lpstr>LentiGlobin Gene Therapy</vt:lpstr>
      <vt:lpstr>PowerPoint Presentation</vt:lpstr>
      <vt:lpstr>PowerPoint Presentation</vt:lpstr>
      <vt:lpstr>HGB-212: Beta0/Beta0 </vt:lpstr>
      <vt:lpstr>Gene Therapy: Availability</vt:lpstr>
      <vt:lpstr>Gene Therapy:  Increase Fetal Hemoglobin</vt:lpstr>
      <vt:lpstr>Luspatercept: BELIEVE Clinical Trial</vt:lpstr>
      <vt:lpstr>Phase 3 trial of Luspatercept versus placebo</vt:lpstr>
      <vt:lpstr>BELIEVE Trial:  Reduction in transfusion burden during 12- and 24-week interval</vt:lpstr>
      <vt:lpstr>Luspatercept</vt:lpstr>
      <vt:lpstr>Hepcidin</vt:lpstr>
      <vt:lpstr>Hepcidin Clinical Trials</vt:lpstr>
      <vt:lpstr>AG-348 in Non-Transfusion-Dependent Thalassemia</vt:lpstr>
      <vt:lpstr>What the future holds</vt:lpstr>
      <vt:lpstr>Therapeutic decisions will become more increasingly complex...</vt:lpstr>
      <vt:lpstr>Thank you to all our patients and families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Thalassemia: Therapies in Development</dc:title>
  <dc:creator>Ashutosh Lal</dc:creator>
  <cp:lastModifiedBy>Lal, Ashutosh</cp:lastModifiedBy>
  <cp:revision>7</cp:revision>
  <dcterms:created xsi:type="dcterms:W3CDTF">2019-07-13T00:32:21Z</dcterms:created>
  <dcterms:modified xsi:type="dcterms:W3CDTF">2020-01-26T20:04:44Z</dcterms:modified>
</cp:coreProperties>
</file>